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sldIdLst>
    <p:sldId id="333" r:id="rId15"/>
    <p:sldId id="334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298" r:id="rId26"/>
    <p:sldId id="296" r:id="rId27"/>
    <p:sldId id="279" r:id="rId28"/>
    <p:sldId id="280" r:id="rId29"/>
    <p:sldId id="256" r:id="rId30"/>
    <p:sldId id="272" r:id="rId31"/>
    <p:sldId id="271" r:id="rId32"/>
    <p:sldId id="257" r:id="rId33"/>
    <p:sldId id="320" r:id="rId34"/>
    <p:sldId id="266" r:id="rId35"/>
    <p:sldId id="262" r:id="rId36"/>
    <p:sldId id="263" r:id="rId37"/>
    <p:sldId id="267" r:id="rId38"/>
    <p:sldId id="269" r:id="rId39"/>
    <p:sldId id="268" r:id="rId40"/>
    <p:sldId id="270" r:id="rId41"/>
    <p:sldId id="261" r:id="rId42"/>
    <p:sldId id="275" r:id="rId43"/>
    <p:sldId id="264" r:id="rId44"/>
    <p:sldId id="258" r:id="rId45"/>
    <p:sldId id="260" r:id="rId46"/>
    <p:sldId id="259" r:id="rId47"/>
  </p:sldIdLst>
  <p:sldSz cx="21336000" cy="13335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5600" kern="1200">
        <a:solidFill>
          <a:srgbClr val="FFFFFF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-1480" y="-2880"/>
      </p:cViewPr>
      <p:guideLst>
        <p:guide orient="horz" pos="4200"/>
        <p:guide pos="67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6953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66096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01096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66076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346919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727200"/>
            <a:ext cx="8604250" cy="986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37850" y="1727200"/>
            <a:ext cx="8604250" cy="986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77496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00690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211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773712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501199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317797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6012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533400"/>
            <a:ext cx="4800600" cy="113792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14249400" cy="1137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49849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533400"/>
            <a:ext cx="4800600" cy="110617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14249400" cy="11061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6183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9655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19285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76612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3784600"/>
            <a:ext cx="41529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3784600"/>
            <a:ext cx="41529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1837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84788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7955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91502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640611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297928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07200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34142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01875" y="342900"/>
            <a:ext cx="4340225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342900"/>
            <a:ext cx="12868275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78692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78860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16134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476672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3784600"/>
            <a:ext cx="86042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37850" y="3784600"/>
            <a:ext cx="86042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18747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20455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1847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33578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89608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74286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566600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58684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01875" y="342900"/>
            <a:ext cx="4340225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342900"/>
            <a:ext cx="12868275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9491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0027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50367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567996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0" y="3784600"/>
            <a:ext cx="37274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14650" y="3784600"/>
            <a:ext cx="37274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71543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45342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51573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58814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99642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519693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768098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8546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01875" y="342900"/>
            <a:ext cx="4340225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342900"/>
            <a:ext cx="12868275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807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96613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03643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061327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3784600"/>
            <a:ext cx="41529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3784600"/>
            <a:ext cx="415290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47977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32969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3781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3784600"/>
            <a:ext cx="86042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37850" y="3784600"/>
            <a:ext cx="8604250" cy="781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91567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245817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156773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5486082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6478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01875" y="342900"/>
            <a:ext cx="4340225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342900"/>
            <a:ext cx="12868275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717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4296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6956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708853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63134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2169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22016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3347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01875" y="342900"/>
            <a:ext cx="4340225" cy="1125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342900"/>
            <a:ext cx="12868275" cy="1125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86552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6386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9364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61575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7708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414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9341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23033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952299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96451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83325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3313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3111500"/>
            <a:ext cx="4800600" cy="880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4249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9338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44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69074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059574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6870700"/>
            <a:ext cx="8604250" cy="154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37850" y="6870700"/>
            <a:ext cx="8604250" cy="154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82888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56601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963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20829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9696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24384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984620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3254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01875" y="2235200"/>
            <a:ext cx="4340225" cy="6184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2235200"/>
            <a:ext cx="12868275" cy="6184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7526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9313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7047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478107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8587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9286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91726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8566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295654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2554596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448486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98468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3111500"/>
            <a:ext cx="4800600" cy="928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4249400" cy="9283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0040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54972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53474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931579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6393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66872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11473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5193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636321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972344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3776848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28371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3111500"/>
            <a:ext cx="4800600" cy="928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4249400" cy="9283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40103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32488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90641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19943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0954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6705600"/>
            <a:ext cx="47498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3400" y="6705600"/>
            <a:ext cx="47498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98884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24037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92927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49020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510682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090943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61330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0200" y="2082800"/>
            <a:ext cx="2413000" cy="913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2082800"/>
            <a:ext cx="7086600" cy="913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4053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95442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6465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547158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716580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6705600"/>
            <a:ext cx="47498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3400" y="6705600"/>
            <a:ext cx="47498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59283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507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9008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462556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242835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9014681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01277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0200" y="2082800"/>
            <a:ext cx="2413000" cy="913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2082800"/>
            <a:ext cx="7086600" cy="913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75106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141788"/>
            <a:ext cx="18135600" cy="2859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7556500"/>
            <a:ext cx="14935200" cy="34083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4301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951378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2654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8569325"/>
            <a:ext cx="18135600" cy="26479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925" y="5651500"/>
            <a:ext cx="18135600" cy="29178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830391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44200" y="3111500"/>
            <a:ext cx="9525000" cy="880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33364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19202400" cy="222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984500"/>
            <a:ext cx="9426575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4229100"/>
            <a:ext cx="9426575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37863" y="2984500"/>
            <a:ext cx="9431337" cy="1244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37863" y="4229100"/>
            <a:ext cx="9431337" cy="76835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07354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0356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27227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0225"/>
            <a:ext cx="7019925" cy="226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2313" y="530225"/>
            <a:ext cx="11926887" cy="113823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790825"/>
            <a:ext cx="7019925" cy="9121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220879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9334500"/>
            <a:ext cx="12801600" cy="1101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81475" y="1192213"/>
            <a:ext cx="12801600" cy="800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1475" y="10436225"/>
            <a:ext cx="12801600" cy="1565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366764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111500"/>
            <a:ext cx="19202400" cy="880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97876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68600" y="342900"/>
            <a:ext cx="4800600" cy="1156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42900"/>
            <a:ext cx="14249400" cy="11569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9390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11049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727200"/>
            <a:ext cx="17360900" cy="98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1054100" indent="-787400" algn="l" rtl="0" eaLnBrk="0" fontAlgn="base" hangingPunct="0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eaLnBrk="0" fontAlgn="base" hangingPunct="0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eaLnBrk="0" fontAlgn="base" hangingPunct="0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eaLnBrk="0" fontAlgn="base" hangingPunct="0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eaLnBrk="0" fontAlgn="base" hangingPunct="0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66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42900"/>
            <a:ext cx="17360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3784600"/>
            <a:ext cx="84582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42900"/>
            <a:ext cx="17360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3784600"/>
            <a:ext cx="173609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42900"/>
            <a:ext cx="17360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4800" y="3784600"/>
            <a:ext cx="76073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42900"/>
            <a:ext cx="17360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3784600"/>
            <a:ext cx="84582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42900"/>
            <a:ext cx="17360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3784600"/>
            <a:ext cx="173609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10541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4064000"/>
            <a:ext cx="17360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235200"/>
            <a:ext cx="173609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6870700"/>
            <a:ext cx="173609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0071100"/>
            <a:ext cx="17360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0071100"/>
            <a:ext cx="17360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6705600"/>
            <a:ext cx="9652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082800"/>
            <a:ext cx="9652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6705600"/>
            <a:ext cx="9652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082800"/>
            <a:ext cx="9652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42900"/>
            <a:ext cx="17360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11049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912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lapper Rail Funn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3857288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6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IMG_3525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0"/>
            <a:ext cx="13958887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457200" y="647700"/>
            <a:ext cx="655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b="1"/>
              <a:t>Colombia</a:t>
            </a:r>
            <a:r>
              <a:rPr lang="en-US" altLang="en-US"/>
              <a:t> </a:t>
            </a:r>
          </a:p>
        </p:txBody>
      </p:sp>
      <p:pic>
        <p:nvPicPr>
          <p:cNvPr id="37892" name="Picture 3" descr="DSC05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5009" b="21097"/>
          <a:stretch>
            <a:fillRect/>
          </a:stretch>
        </p:blipFill>
        <p:spPr bwMode="auto">
          <a:xfrm>
            <a:off x="0" y="4000500"/>
            <a:ext cx="7239000" cy="933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875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05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4"/>
          <a:stretch>
            <a:fillRect/>
          </a:stretch>
        </p:blipFill>
        <p:spPr bwMode="auto">
          <a:xfrm>
            <a:off x="-9525" y="0"/>
            <a:ext cx="21345525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SC05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5"/>
          <a:stretch>
            <a:fillRect/>
          </a:stretch>
        </p:blipFill>
        <p:spPr bwMode="auto">
          <a:xfrm>
            <a:off x="0" y="85725"/>
            <a:ext cx="21336000" cy="132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40963" name="Picture 1031" descr="Andean people release 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0" cy="13315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41987" name="Content Placeholder 3" descr="Andean condor ta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0" cy="1334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/>
          </p:cNvSpPr>
          <p:nvPr/>
        </p:nvSpPr>
        <p:spPr bwMode="auto">
          <a:xfrm>
            <a:off x="0" y="1047750"/>
            <a:ext cx="782161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6400" b="1">
                <a:solidFill>
                  <a:schemeClr val="tx1"/>
                </a:solidFill>
                <a:latin typeface="Comic Sans MS" charset="0"/>
                <a:sym typeface="Comic Sans MS" charset="0"/>
              </a:rPr>
              <a:t>California Condor</a:t>
            </a:r>
          </a:p>
          <a:p>
            <a:pPr eaLnBrk="1" hangingPunct="1"/>
            <a:r>
              <a:rPr lang="en-US" altLang="en-US" sz="4800" b="1">
                <a:solidFill>
                  <a:schemeClr val="tx1"/>
                </a:solidFill>
                <a:latin typeface="Comic Sans MS" charset="0"/>
                <a:sym typeface="Comic Sans MS" charset="0"/>
              </a:rPr>
              <a:t>“Back from the Brink”</a:t>
            </a:r>
          </a:p>
        </p:txBody>
      </p:sp>
      <p:pic>
        <p:nvPicPr>
          <p:cNvPr id="430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9">
            <a:off x="17463" y="26988"/>
            <a:ext cx="22594887" cy="152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304800" y="419100"/>
            <a:ext cx="75676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Constantia" pitchFamily="18" charset="0"/>
              </a:rPr>
              <a:t>“Back from the Brink”</a:t>
            </a:r>
          </a:p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Constantia" pitchFamily="18" charset="0"/>
              </a:rPr>
              <a:t>California Condor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900" y="-30163"/>
            <a:ext cx="21931313" cy="145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upload.wikimedia.org/wikipedia/commons/d/d7/Knight_Masto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74100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0" cy="132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0" cy="129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968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00" y="0"/>
            <a:ext cx="23698200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"/>
            <a:ext cx="24447500" cy="137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/>
          </p:cNvSpPr>
          <p:nvPr/>
        </p:nvSpPr>
        <p:spPr bwMode="auto">
          <a:xfrm>
            <a:off x="10820400" y="1479550"/>
            <a:ext cx="94964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chemeClr val="tx1"/>
                </a:solidFill>
                <a:latin typeface="Comic Sans MS" charset="0"/>
                <a:sym typeface="Comic Sans MS" charset="0"/>
              </a:rPr>
              <a:t>AFTER 10,000 YEARS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Comic Sans MS" charset="0"/>
                <a:sym typeface="Comic Sans MS" charset="0"/>
              </a:rPr>
              <a:t>“EXTINCT IN THE WILD”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/>
          </p:cNvSpPr>
          <p:nvPr/>
        </p:nvSpPr>
        <p:spPr bwMode="auto">
          <a:xfrm>
            <a:off x="3795713" y="3429000"/>
            <a:ext cx="137287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9600" b="1">
                <a:solidFill>
                  <a:schemeClr val="tx1"/>
                </a:solidFill>
                <a:latin typeface="Comic Sans MS" charset="0"/>
                <a:sym typeface="Comic Sans MS" charset="0"/>
              </a:rPr>
              <a:t>CONSERVATION </a:t>
            </a:r>
          </a:p>
          <a:p>
            <a:pPr eaLnBrk="1" hangingPunct="1"/>
            <a:r>
              <a:rPr lang="en-US" altLang="en-US" sz="9600" b="1">
                <a:solidFill>
                  <a:schemeClr val="tx1"/>
                </a:solidFill>
                <a:latin typeface="Comic Sans MS" charset="0"/>
                <a:sym typeface="Comic Sans MS" charset="0"/>
              </a:rPr>
              <a:t>INNOVATION</a:t>
            </a:r>
          </a:p>
          <a:p>
            <a:pPr eaLnBrk="1" hangingPunct="1"/>
            <a:endParaRPr lang="en-US" altLang="en-US" sz="9600" b="1">
              <a:solidFill>
                <a:schemeClr val="tx1"/>
              </a:solidFill>
              <a:latin typeface="Comic Sans MS" charset="0"/>
              <a:sym typeface="Comic Sans MS" charset="0"/>
            </a:endParaRPr>
          </a:p>
          <a:p>
            <a:pPr eaLnBrk="1" hangingPunct="1"/>
            <a:r>
              <a:rPr lang="en-US" altLang="en-US" sz="7200" b="1">
                <a:solidFill>
                  <a:schemeClr val="tx1"/>
                </a:solidFill>
                <a:latin typeface="Comic Sans MS" charset="0"/>
                <a:sym typeface="Comic Sans MS" charset="0"/>
              </a:rPr>
              <a:t>“writing the book”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04775"/>
            <a:ext cx="23876000" cy="159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00" y="0"/>
            <a:ext cx="23698200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-274638"/>
            <a:ext cx="21132800" cy="138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98200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23520400" cy="132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744538"/>
            <a:ext cx="21437600" cy="1425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600" y="-53975"/>
            <a:ext cx="10071100" cy="134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679700"/>
            <a:ext cx="13450887" cy="1009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/>
          </p:cNvSpPr>
          <p:nvPr/>
        </p:nvSpPr>
        <p:spPr bwMode="auto">
          <a:xfrm>
            <a:off x="6027738" y="787400"/>
            <a:ext cx="88455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6400" b="1">
                <a:solidFill>
                  <a:schemeClr val="tx1"/>
                </a:solidFill>
                <a:latin typeface="Comic Sans MS" charset="0"/>
                <a:sym typeface="Comic Sans MS" charset="0"/>
              </a:rPr>
              <a:t>ECOLOGICAL NICHE</a:t>
            </a:r>
          </a:p>
        </p:txBody>
      </p:sp>
      <p:sp>
        <p:nvSpPr>
          <p:cNvPr id="56324" name="AutoShape 3"/>
          <p:cNvSpPr>
            <a:spLocks/>
          </p:cNvSpPr>
          <p:nvPr/>
        </p:nvSpPr>
        <p:spPr bwMode="auto">
          <a:xfrm>
            <a:off x="10363200" y="12280900"/>
            <a:ext cx="5600700" cy="863600"/>
          </a:xfrm>
          <a:prstGeom prst="roundRect">
            <a:avLst>
              <a:gd name="adj" fmla="val 2205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5" name="Rectangle 4"/>
          <p:cNvSpPr>
            <a:spLocks/>
          </p:cNvSpPr>
          <p:nvPr/>
        </p:nvSpPr>
        <p:spPr bwMode="auto">
          <a:xfrm>
            <a:off x="5702300" y="12280900"/>
            <a:ext cx="5600700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http://www.naturetalksandwalks.co.uk/wp-content/uploads/2012/10/Guam-R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15925800" cy="132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762000" y="571500"/>
            <a:ext cx="3352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b="1"/>
              <a:t>Guam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7051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542925"/>
            <a:ext cx="11069638" cy="138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6896100"/>
            <a:ext cx="72644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Line 3"/>
          <p:cNvSpPr>
            <a:spLocks noChangeShapeType="1"/>
          </p:cNvSpPr>
          <p:nvPr/>
        </p:nvSpPr>
        <p:spPr bwMode="auto">
          <a:xfrm>
            <a:off x="11201400" y="9258300"/>
            <a:ext cx="6273800" cy="0"/>
          </a:xfrm>
          <a:prstGeom prst="line">
            <a:avLst/>
          </a:prstGeom>
          <a:noFill/>
          <a:ln w="101600">
            <a:solidFill>
              <a:srgbClr val="D90B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76200"/>
            <a:ext cx="21336000" cy="135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00" y="-6350"/>
            <a:ext cx="24668163" cy="138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00" y="0"/>
            <a:ext cx="23698200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-3175"/>
            <a:ext cx="530701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0" y="9499600"/>
            <a:ext cx="5303838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.livescience.com/images/i/000/037/165/i02/brown-tree-snake.jpg?13618880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0" cy="133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072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SAM_16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1066800" y="419100"/>
            <a:ext cx="20208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b="1"/>
              <a:t>Niger</a:t>
            </a:r>
          </a:p>
        </p:txBody>
      </p:sp>
    </p:spTree>
    <p:extLst>
      <p:ext uri="{BB962C8B-B14F-4D97-AF65-F5344CB8AC3E}">
        <p14:creationId xmlns:p14="http://schemas.microsoft.com/office/powerpoint/2010/main" val="4019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upload.wikimedia.org/wikipedia/commons/thumb/0/0c/US-FishAndWildlifeService-Logo.svg/502px-US-FishAndWildlifeService-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801100"/>
            <a:ext cx="34591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http://animal.discovery.com/guides/endangered/birds/gallery/light-footed_clapper_r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"/>
            <a:ext cx="21336000" cy="135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04800" y="0"/>
            <a:ext cx="68468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b="1"/>
              <a:t>Southern California</a:t>
            </a:r>
          </a:p>
        </p:txBody>
      </p:sp>
    </p:spTree>
    <p:extLst>
      <p:ext uri="{BB962C8B-B14F-4D97-AF65-F5344CB8AC3E}">
        <p14:creationId xmlns:p14="http://schemas.microsoft.com/office/powerpoint/2010/main" val="72045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889000" y="2963863"/>
            <a:ext cx="104902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114" tIns="99057" rIns="198114" bIns="99057">
            <a:spAutoFit/>
          </a:bodyPr>
          <a:lstStyle>
            <a:lvl1pPr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 sz="4300"/>
          </a:p>
          <a:p>
            <a:pPr eaLnBrk="1" hangingPunct="1">
              <a:buFont typeface="Wingdings" pitchFamily="2" charset="2"/>
              <a:buChar char="v"/>
            </a:pPr>
            <a:endParaRPr lang="en-US" altLang="en-US" sz="4300"/>
          </a:p>
          <a:p>
            <a:pPr eaLnBrk="1" hangingPunct="1">
              <a:buFont typeface="Wingdings" pitchFamily="2" charset="2"/>
              <a:buChar char="Ø"/>
            </a:pPr>
            <a:endParaRPr lang="en-US" altLang="en-US"/>
          </a:p>
        </p:txBody>
      </p:sp>
      <p:pic>
        <p:nvPicPr>
          <p:cNvPr id="33795" name="Picture 2" descr="http://www.destination-southern-california.com/images/malibucoast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96325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97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IMG_47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28063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0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ail clapper release  group 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21336000" cy="133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69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Pages>0</Pages>
  <Words>39</Words>
  <Characters>0</Characters>
  <Application>Microsoft Macintosh PowerPoint</Application>
  <PresentationFormat>Custom</PresentationFormat>
  <Lines>0</Lines>
  <Paragraphs>16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Blank</vt:lpstr>
      <vt:lpstr>Title &amp; 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Bullets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GiancarloB</dc:creator>
  <cp:lastModifiedBy>Bill Hagan</cp:lastModifiedBy>
  <cp:revision>81</cp:revision>
  <dcterms:modified xsi:type="dcterms:W3CDTF">2015-03-04T06:32:16Z</dcterms:modified>
</cp:coreProperties>
</file>