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86" r:id="rId2"/>
    <p:sldId id="278" r:id="rId3"/>
    <p:sldId id="260" r:id="rId4"/>
    <p:sldId id="261" r:id="rId5"/>
    <p:sldId id="262" r:id="rId6"/>
    <p:sldId id="282" r:id="rId7"/>
    <p:sldId id="280" r:id="rId8"/>
    <p:sldId id="281" r:id="rId9"/>
    <p:sldId id="284" r:id="rId10"/>
    <p:sldId id="283" r:id="rId11"/>
    <p:sldId id="287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99CC66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>
    <p:restoredLeft sz="15620"/>
    <p:restoredTop sz="94660"/>
  </p:normalViewPr>
  <p:slideViewPr>
    <p:cSldViewPr snapToGrid="0" snapToObjects="1">
      <p:cViewPr varScale="1">
        <p:scale>
          <a:sx n="132" d="100"/>
          <a:sy n="132" d="100"/>
        </p:scale>
        <p:origin x="-20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4" d="100"/>
        <a:sy n="154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3E3FCE-B97B-AE47-BCE4-10EE04487524}" type="datetimeFigureOut">
              <a:rPr lang="en-US" smtClean="0"/>
              <a:t>11/26/16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0693A9-630C-354D-BFA5-0E1CE9AB9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2086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0693A9-630C-354D-BFA5-0E1CE9AB923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1078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0693A9-630C-354D-BFA5-0E1CE9AB923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4335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A3EF8-87D6-1341-BA3E-66B31AD665C7}" type="datetimeFigureOut">
              <a:rPr lang="en-US" smtClean="0"/>
              <a:pPr/>
              <a:t>11/26/16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125FD-1FAB-CC4D-AA9C-48862A7C5B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712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A3EF8-87D6-1341-BA3E-66B31AD665C7}" type="datetimeFigureOut">
              <a:rPr lang="en-US" smtClean="0"/>
              <a:pPr/>
              <a:t>11/26/16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125FD-1FAB-CC4D-AA9C-48862A7C5B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3598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A3EF8-87D6-1341-BA3E-66B31AD665C7}" type="datetimeFigureOut">
              <a:rPr lang="en-US" smtClean="0"/>
              <a:pPr/>
              <a:t>11/26/16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125FD-1FAB-CC4D-AA9C-48862A7C5B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851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A3EF8-87D6-1341-BA3E-66B31AD665C7}" type="datetimeFigureOut">
              <a:rPr lang="en-US" smtClean="0"/>
              <a:pPr/>
              <a:t>11/26/16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125FD-1FAB-CC4D-AA9C-48862A7C5B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460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A3EF8-87D6-1341-BA3E-66B31AD665C7}" type="datetimeFigureOut">
              <a:rPr lang="en-US" smtClean="0"/>
              <a:pPr/>
              <a:t>11/26/16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125FD-1FAB-CC4D-AA9C-48862A7C5B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2374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A3EF8-87D6-1341-BA3E-66B31AD665C7}" type="datetimeFigureOut">
              <a:rPr lang="en-US" smtClean="0"/>
              <a:pPr/>
              <a:t>11/26/16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125FD-1FAB-CC4D-AA9C-48862A7C5B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7337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A3EF8-87D6-1341-BA3E-66B31AD665C7}" type="datetimeFigureOut">
              <a:rPr lang="en-US" smtClean="0"/>
              <a:pPr/>
              <a:t>11/26/16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125FD-1FAB-CC4D-AA9C-48862A7C5B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087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A3EF8-87D6-1341-BA3E-66B31AD665C7}" type="datetimeFigureOut">
              <a:rPr lang="en-US" smtClean="0"/>
              <a:pPr/>
              <a:t>11/26/16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125FD-1FAB-CC4D-AA9C-48862A7C5B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731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A3EF8-87D6-1341-BA3E-66B31AD665C7}" type="datetimeFigureOut">
              <a:rPr lang="en-US" smtClean="0"/>
              <a:pPr/>
              <a:t>11/26/16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125FD-1FAB-CC4D-AA9C-48862A7C5B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705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A3EF8-87D6-1341-BA3E-66B31AD665C7}" type="datetimeFigureOut">
              <a:rPr lang="en-US" smtClean="0"/>
              <a:pPr/>
              <a:t>11/26/16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125FD-1FAB-CC4D-AA9C-48862A7C5B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692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A3EF8-87D6-1341-BA3E-66B31AD665C7}" type="datetimeFigureOut">
              <a:rPr lang="en-US" smtClean="0"/>
              <a:pPr/>
              <a:t>11/26/16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125FD-1FAB-CC4D-AA9C-48862A7C5B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633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EA3EF8-87D6-1341-BA3E-66B31AD665C7}" type="datetimeFigureOut">
              <a:rPr lang="en-US" smtClean="0"/>
              <a:pPr/>
              <a:t>11/26/16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F125FD-1FAB-CC4D-AA9C-48862A7C5B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361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Relationship Id="rId3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hyperlink" Target="http://www.wahl2wahl.com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4" Type="http://schemas.openxmlformats.org/officeDocument/2006/relationships/image" Target="../media/image6.jpg"/><Relationship Id="rId5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Relationship Id="rId3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hanksgiving-pumpkins-520x35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9887" y="0"/>
            <a:ext cx="10189030" cy="6858000"/>
          </a:xfrm>
          <a:prstGeom prst="rect">
            <a:avLst/>
          </a:prstGeom>
        </p:spPr>
      </p:pic>
      <p:pic>
        <p:nvPicPr>
          <p:cNvPr id="7" name="Picture 6" descr="Coin Front.png"/>
          <p:cNvPicPr>
            <a:picLocks noChangeAspect="1"/>
          </p:cNvPicPr>
          <p:nvPr/>
        </p:nvPicPr>
        <p:blipFill>
          <a:blip r:embed="rId3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5334" y="3898615"/>
            <a:ext cx="2619866" cy="1914581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5881"/>
            <a:ext cx="8229600" cy="1143000"/>
          </a:xfrm>
        </p:spPr>
        <p:txBody>
          <a:bodyPr>
            <a:normAutofit/>
          </a:bodyPr>
          <a:lstStyle/>
          <a:p>
            <a:r>
              <a:rPr lang="en-US" sz="6000" b="1" dirty="0" smtClean="0">
                <a:solidFill>
                  <a:srgbClr val="99CC66"/>
                </a:solidFill>
                <a:latin typeface="Apple Chancery"/>
                <a:cs typeface="Apple Chancery"/>
              </a:rPr>
              <a:t>Happy Thanksgiving!</a:t>
            </a:r>
            <a:endParaRPr lang="en-US" sz="6000" b="1" dirty="0">
              <a:solidFill>
                <a:srgbClr val="99CC66"/>
              </a:solidFill>
              <a:latin typeface="Apple Chancery"/>
              <a:cs typeface="Apple Chancery"/>
            </a:endParaRPr>
          </a:p>
        </p:txBody>
      </p:sp>
    </p:spTree>
    <p:extLst>
      <p:ext uri="{BB962C8B-B14F-4D97-AF65-F5344CB8AC3E}">
        <p14:creationId xmlns:p14="http://schemas.microsoft.com/office/powerpoint/2010/main" val="1450971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 Complete!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1224339" y="1417638"/>
            <a:ext cx="6686550" cy="5014913"/>
            <a:chOff x="1224339" y="1417638"/>
            <a:chExt cx="6686550" cy="5014913"/>
          </a:xfrm>
        </p:grpSpPr>
        <p:pic>
          <p:nvPicPr>
            <p:cNvPr id="4" name="Picture 3" descr="article-0-0E75456D00000578-964_468x351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4339" y="1417638"/>
              <a:ext cx="6686550" cy="5014913"/>
            </a:xfrm>
            <a:prstGeom prst="rect">
              <a:avLst/>
            </a:prstGeom>
          </p:spPr>
        </p:pic>
        <p:pic>
          <p:nvPicPr>
            <p:cNvPr id="5" name="Picture 4" descr="Coin Front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4091" y="3343440"/>
              <a:ext cx="1148864" cy="114886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658108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hanksgiving-pumpkins-520x35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99887" y="0"/>
            <a:ext cx="10189030" cy="6858000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5881"/>
            <a:ext cx="8229600" cy="1143000"/>
          </a:xfrm>
        </p:spPr>
        <p:txBody>
          <a:bodyPr>
            <a:normAutofit/>
          </a:bodyPr>
          <a:lstStyle/>
          <a:p>
            <a:r>
              <a:rPr lang="en-US" sz="6000" b="1" dirty="0" smtClean="0">
                <a:solidFill>
                  <a:srgbClr val="99CC66"/>
                </a:solidFill>
                <a:latin typeface="Apple Chancery"/>
                <a:cs typeface="Apple Chancery"/>
              </a:rPr>
              <a:t>Happy Thanksgiving!</a:t>
            </a:r>
            <a:endParaRPr lang="en-US" sz="6000" b="1" dirty="0">
              <a:solidFill>
                <a:srgbClr val="99CC66"/>
              </a:solidFill>
              <a:latin typeface="Apple Chancery"/>
              <a:cs typeface="Apple Chancery"/>
            </a:endParaRPr>
          </a:p>
        </p:txBody>
      </p:sp>
      <p:pic>
        <p:nvPicPr>
          <p:cNvPr id="5" name="Picture 4" descr="Coin Back.png"/>
          <p:cNvPicPr>
            <a:picLocks noChangeAspect="1"/>
          </p:cNvPicPr>
          <p:nvPr/>
        </p:nvPicPr>
        <p:blipFill>
          <a:blip r:embed="rId3">
            <a:alphaModFix am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761" y="3907812"/>
            <a:ext cx="2695367" cy="187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4919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r>
              <a:rPr lang="en-US" dirty="0"/>
              <a:t> </a:t>
            </a:r>
            <a:r>
              <a:rPr lang="en-US" dirty="0" smtClean="0"/>
              <a:t>for 11/23/16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Reminder: please turn off or mute cell phones</a:t>
            </a:r>
          </a:p>
          <a:p>
            <a:r>
              <a:rPr lang="en-US" dirty="0" smtClean="0"/>
              <a:t>Announcements and Introductions</a:t>
            </a:r>
          </a:p>
          <a:p>
            <a:r>
              <a:rPr lang="en-US" dirty="0" smtClean="0"/>
              <a:t>Pete’s Lynx</a:t>
            </a:r>
          </a:p>
          <a:p>
            <a:r>
              <a:rPr lang="en-US" dirty="0" smtClean="0"/>
              <a:t>Upcoming Scheduled Talks</a:t>
            </a:r>
          </a:p>
          <a:p>
            <a:r>
              <a:rPr lang="en-US" dirty="0" smtClean="0"/>
              <a:t>“Beneficial </a:t>
            </a:r>
            <a:r>
              <a:rPr lang="en-US" dirty="0"/>
              <a:t>Microbes and Harmful </a:t>
            </a:r>
            <a:r>
              <a:rPr lang="en-US" dirty="0" smtClean="0"/>
              <a:t>Antibiotics”, Professor Stanley Maloy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0409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5905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Upcoming Talks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1419595"/>
              </p:ext>
            </p:extLst>
          </p:nvPr>
        </p:nvGraphicFramePr>
        <p:xfrm>
          <a:off x="472410" y="2527969"/>
          <a:ext cx="8229600" cy="25044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8407"/>
                <a:gridCol w="3574326"/>
                <a:gridCol w="325686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Date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Speaker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Topic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365F91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11/23/16</a:t>
                      </a:r>
                      <a:endParaRPr lang="en-US" sz="2000" dirty="0">
                        <a:solidFill>
                          <a:srgbClr val="365F91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365F91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Stanley </a:t>
                      </a:r>
                      <a:r>
                        <a:rPr lang="en-US" sz="1400" b="1" dirty="0">
                          <a:solidFill>
                            <a:srgbClr val="365F91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Maloy</a:t>
                      </a:r>
                      <a:endParaRPr lang="en-US" sz="2000" dirty="0">
                        <a:solidFill>
                          <a:srgbClr val="365F91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 dirty="0">
                          <a:solidFill>
                            <a:srgbClr val="365F91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Dean of Sciences, SDSU and Past President of the American Society for Microbiology</a:t>
                      </a:r>
                      <a:endParaRPr lang="en-US" sz="2000" dirty="0">
                        <a:solidFill>
                          <a:srgbClr val="365F91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365F91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The Human Microbiome and Human Health Considerations</a:t>
                      </a:r>
                      <a:endParaRPr lang="en-US" sz="2000" dirty="0">
                        <a:solidFill>
                          <a:srgbClr val="365F91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365F91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1/11/17</a:t>
                      </a:r>
                      <a:endParaRPr lang="en-US" sz="2000" dirty="0">
                        <a:solidFill>
                          <a:srgbClr val="365F91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365F91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Richard Moore</a:t>
                      </a:r>
                      <a:endParaRPr lang="en-US" sz="2000" dirty="0">
                        <a:solidFill>
                          <a:srgbClr val="365F91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 dirty="0">
                          <a:solidFill>
                            <a:srgbClr val="365F91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UCSD/SDSC Deputy Director (recently retired)</a:t>
                      </a:r>
                      <a:endParaRPr lang="en-US" sz="2000" dirty="0">
                        <a:solidFill>
                          <a:srgbClr val="365F91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365F91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Supercomputing and the San Diego Supercomputer Center – Looking Back, Looking Ahead</a:t>
                      </a:r>
                      <a:endParaRPr lang="en-US" sz="2000" dirty="0">
                        <a:solidFill>
                          <a:srgbClr val="365F91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365F91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2/15/</a:t>
                      </a:r>
                      <a:r>
                        <a:rPr lang="en-US" sz="1400" dirty="0" smtClean="0">
                          <a:solidFill>
                            <a:srgbClr val="365F91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17</a:t>
                      </a:r>
                      <a:endParaRPr lang="en-US" sz="1400" dirty="0">
                        <a:solidFill>
                          <a:srgbClr val="365F91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365F91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Keith Wahl</a:t>
                      </a:r>
                      <a:endParaRPr lang="en-US" sz="1400" dirty="0">
                        <a:solidFill>
                          <a:srgbClr val="365F91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1" dirty="0">
                          <a:solidFill>
                            <a:srgbClr val="365F91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Facial plastic surgeon, artist, and founder of Wahl2Wahl Glass Designs </a:t>
                      </a:r>
                      <a:r>
                        <a:rPr lang="en-US" sz="1400" b="0" i="1" dirty="0" smtClean="0">
                          <a:solidFill>
                            <a:srgbClr val="365F91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1" dirty="0" smtClean="0">
                          <a:solidFill>
                            <a:srgbClr val="365F91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(</a:t>
                      </a:r>
                      <a:r>
                        <a:rPr lang="en-US" sz="1400" b="0" i="1" u="sng" dirty="0" smtClean="0">
                          <a:solidFill>
                            <a:srgbClr val="365F91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  <a:hlinkClick r:id="rId3"/>
                        </a:rPr>
                        <a:t>http</a:t>
                      </a:r>
                      <a:r>
                        <a:rPr lang="en-US" sz="1400" b="0" i="1" u="sng" dirty="0">
                          <a:solidFill>
                            <a:srgbClr val="365F91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  <a:hlinkClick r:id="rId3"/>
                        </a:rPr>
                        <a:t>://www.wahl2wahl.com</a:t>
                      </a:r>
                      <a:r>
                        <a:rPr lang="en-US" sz="1400" b="0" i="1" dirty="0">
                          <a:solidFill>
                            <a:srgbClr val="365F91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)</a:t>
                      </a:r>
                      <a:endParaRPr lang="en-US" sz="1400" b="0" dirty="0">
                        <a:solidFill>
                          <a:srgbClr val="365F91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rgbClr val="365F91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The Science and Art of Glass</a:t>
                      </a: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72410" y="1183079"/>
            <a:ext cx="82296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SUBJECT TO CHANGE</a:t>
            </a:r>
          </a:p>
          <a:p>
            <a:pPr algn="ctr"/>
            <a:r>
              <a:rPr lang="en-US" sz="2400" dirty="0" smtClean="0"/>
              <a:t>This information is also on the website under</a:t>
            </a:r>
          </a:p>
          <a:p>
            <a:pPr algn="ctr"/>
            <a:r>
              <a:rPr lang="en-US" sz="2400" dirty="0" smtClean="0"/>
              <a:t>“Upcoming Talks”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897916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5905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Upcoming Talks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7726482"/>
              </p:ext>
            </p:extLst>
          </p:nvPr>
        </p:nvGraphicFramePr>
        <p:xfrm>
          <a:off x="472410" y="2527969"/>
          <a:ext cx="8229600" cy="22910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8407"/>
                <a:gridCol w="3574326"/>
                <a:gridCol w="325686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Date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Speaker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Topic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365F91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3/29/</a:t>
                      </a:r>
                      <a:r>
                        <a:rPr lang="en-US" sz="1400" dirty="0" smtClean="0">
                          <a:solidFill>
                            <a:srgbClr val="365F91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17</a:t>
                      </a:r>
                      <a:endParaRPr lang="en-US" sz="1400" dirty="0">
                        <a:solidFill>
                          <a:srgbClr val="365F91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365F91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Tom Soifer</a:t>
                      </a:r>
                      <a:endParaRPr lang="en-US" sz="1400">
                        <a:solidFill>
                          <a:srgbClr val="365F91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>
                          <a:solidFill>
                            <a:srgbClr val="365F91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Former Chair of the Physics, Math, and Astronomy Division (PMA), Caltech</a:t>
                      </a:r>
                      <a:endParaRPr lang="en-US" sz="1400">
                        <a:solidFill>
                          <a:srgbClr val="365F91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365F91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IR Astronomy: The Connections between Caltech, Palomar, IRAS, and Spitzer</a:t>
                      </a: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365F91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5/10/</a:t>
                      </a:r>
                      <a:r>
                        <a:rPr lang="en-US" sz="1400" dirty="0" smtClean="0">
                          <a:solidFill>
                            <a:srgbClr val="365F91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17</a:t>
                      </a:r>
                      <a:endParaRPr lang="en-US" sz="1400" dirty="0">
                        <a:solidFill>
                          <a:srgbClr val="365F91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365F91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Ray Ashley</a:t>
                      </a:r>
                      <a:endParaRPr lang="en-US" sz="1400" dirty="0">
                        <a:solidFill>
                          <a:srgbClr val="365F91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 dirty="0">
                          <a:solidFill>
                            <a:srgbClr val="365F91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President and CEO of the San Diego Maritime Museum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365F91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TBA</a:t>
                      </a: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365F91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6/21/17</a:t>
                      </a:r>
                      <a:endParaRPr lang="en-US" sz="2000" dirty="0">
                        <a:solidFill>
                          <a:srgbClr val="365F91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365F91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Barbara Durrant</a:t>
                      </a:r>
                      <a:endParaRPr lang="en-US" sz="2000" b="1" dirty="0">
                        <a:solidFill>
                          <a:srgbClr val="365F91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1" dirty="0">
                          <a:solidFill>
                            <a:srgbClr val="365F91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Henshaw Endowed Director of Reproductive Physiology, San Diego Zoo Global</a:t>
                      </a:r>
                      <a:endParaRPr lang="en-US" sz="2000" b="0" dirty="0">
                        <a:solidFill>
                          <a:srgbClr val="365F91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rgbClr val="365F91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San Diego Zoo’s Frozen Zoo®</a:t>
                      </a:r>
                      <a:endParaRPr lang="en-US" sz="2000" b="0" dirty="0">
                        <a:solidFill>
                          <a:srgbClr val="365F91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72410" y="1183079"/>
            <a:ext cx="82296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SUBJECT TO CHANGE</a:t>
            </a:r>
          </a:p>
          <a:p>
            <a:pPr algn="ctr"/>
            <a:r>
              <a:rPr lang="en-US" sz="2400" dirty="0" smtClean="0"/>
              <a:t>This information is also on the website under</a:t>
            </a:r>
          </a:p>
          <a:p>
            <a:pPr algn="ctr"/>
            <a:r>
              <a:rPr lang="en-US" sz="2400" dirty="0" smtClean="0"/>
              <a:t>“Upcoming Talks”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404998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232077" y="1091744"/>
            <a:ext cx="1771015" cy="869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Pete’s nuclear powered submarine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08955" y="931449"/>
            <a:ext cx="36064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Southwestern Yacht Club, San Diego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9" name="Picture 8" descr="Coin Back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5022" y="1903807"/>
            <a:ext cx="2644630" cy="2644630"/>
          </a:xfrm>
          <a:prstGeom prst="rect">
            <a:avLst/>
          </a:prstGeom>
        </p:spPr>
      </p:pic>
      <p:pic>
        <p:nvPicPr>
          <p:cNvPr id="10" name="Picture 9" descr="Coin Fron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733" y="1903807"/>
            <a:ext cx="2644630" cy="2644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5276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Guy </a:t>
            </a:r>
            <a:r>
              <a:rPr lang="en-US" dirty="0" err="1" smtClean="0"/>
              <a:t>Fieri</a:t>
            </a:r>
            <a:endParaRPr lang="en-US" dirty="0"/>
          </a:p>
        </p:txBody>
      </p:sp>
      <p:pic>
        <p:nvPicPr>
          <p:cNvPr id="6" name="Picture 5" descr="Fieri-DD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8110" y="1273088"/>
            <a:ext cx="6272576" cy="3136288"/>
          </a:xfrm>
          <a:prstGeom prst="rect">
            <a:avLst/>
          </a:prstGeom>
        </p:spPr>
      </p:pic>
      <p:pic>
        <p:nvPicPr>
          <p:cNvPr id="5" name="Picture 4" descr="9f3526619ee57fda20fca1014394a10f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971" y="3906077"/>
            <a:ext cx="1792938" cy="2390583"/>
          </a:xfrm>
          <a:prstGeom prst="rect">
            <a:avLst/>
          </a:prstGeom>
        </p:spPr>
      </p:pic>
      <p:pic>
        <p:nvPicPr>
          <p:cNvPr id="4" name="Picture 3" descr="tumblr_inline_nexn4v3MP11rc4k2t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790" y="4212973"/>
            <a:ext cx="2854366" cy="2083687"/>
          </a:xfrm>
          <a:prstGeom prst="rect">
            <a:avLst/>
          </a:prstGeom>
        </p:spPr>
      </p:pic>
      <p:pic>
        <p:nvPicPr>
          <p:cNvPr id="7" name="Picture 6" descr="guy-f-10-1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6654" y="4269041"/>
            <a:ext cx="1753531" cy="2448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9047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Guy </a:t>
            </a:r>
            <a:r>
              <a:rPr lang="en-US" dirty="0" err="1" smtClean="0"/>
              <a:t>Fieri</a:t>
            </a:r>
            <a:r>
              <a:rPr lang="en-US" dirty="0" smtClean="0"/>
              <a:t> Initiates</a:t>
            </a:r>
            <a:br>
              <a:rPr lang="en-US" dirty="0" smtClean="0"/>
            </a:br>
            <a:r>
              <a:rPr lang="en-US" dirty="0" smtClean="0"/>
              <a:t>Bacterial</a:t>
            </a:r>
            <a:r>
              <a:rPr lang="en-US" dirty="0"/>
              <a:t> </a:t>
            </a:r>
            <a:r>
              <a:rPr lang="en-US" dirty="0" smtClean="0"/>
              <a:t>Microbe Coating Process</a:t>
            </a:r>
            <a:endParaRPr lang="en-US" dirty="0"/>
          </a:p>
        </p:txBody>
      </p:sp>
      <p:pic>
        <p:nvPicPr>
          <p:cNvPr id="4" name="Content Placeholder 3" descr="Guy Eating.pdf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59" t="39750" r="29592" b="39957"/>
          <a:stretch/>
        </p:blipFill>
        <p:spPr>
          <a:xfrm>
            <a:off x="1108576" y="1709776"/>
            <a:ext cx="6932110" cy="4114117"/>
          </a:xfrm>
        </p:spPr>
      </p:pic>
      <p:pic>
        <p:nvPicPr>
          <p:cNvPr id="5" name="Picture 4" descr="Coin Fron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92437">
            <a:off x="3449779" y="4262230"/>
            <a:ext cx="690647" cy="993078"/>
          </a:xfrm>
          <a:prstGeom prst="rect">
            <a:avLst/>
          </a:prstGeom>
          <a:scene3d>
            <a:camera prst="isometricOffAxis2Top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10690309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Bacterial Microbe Coating </a:t>
            </a:r>
            <a:r>
              <a:rPr lang="en-US" dirty="0" smtClean="0"/>
              <a:t>System</a:t>
            </a:r>
            <a:endParaRPr lang="en-US" dirty="0"/>
          </a:p>
        </p:txBody>
      </p:sp>
      <p:pic>
        <p:nvPicPr>
          <p:cNvPr id="4" name="Content Placeholder 3" descr="slide_3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29" t="22085" r="29933" b="5613"/>
          <a:stretch/>
        </p:blipFill>
        <p:spPr>
          <a:xfrm>
            <a:off x="2862652" y="1669987"/>
            <a:ext cx="3360811" cy="4462656"/>
          </a:xfrm>
        </p:spPr>
      </p:pic>
    </p:spTree>
    <p:extLst>
      <p:ext uri="{BB962C8B-B14F-4D97-AF65-F5344CB8AC3E}">
        <p14:creationId xmlns:p14="http://schemas.microsoft.com/office/powerpoint/2010/main" val="39605914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Coin Extraction and Rinsing Station</a:t>
            </a:r>
            <a:endParaRPr lang="en-US" dirty="0"/>
          </a:p>
        </p:txBody>
      </p:sp>
      <p:pic>
        <p:nvPicPr>
          <p:cNvPr id="4" name="Picture 3" descr="288648.png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6631" y="1766761"/>
            <a:ext cx="6096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7442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1068</TotalTime>
  <Words>274</Words>
  <Application>Microsoft Macintosh PowerPoint</Application>
  <PresentationFormat>On-screen Show (4:3)</PresentationFormat>
  <Paragraphs>56</Paragraphs>
  <Slides>11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Happy Thanksgiving!</vt:lpstr>
      <vt:lpstr>Agenda for 11/23/16</vt:lpstr>
      <vt:lpstr>Upcoming Talks</vt:lpstr>
      <vt:lpstr>Upcoming Talks</vt:lpstr>
      <vt:lpstr>PowerPoint Presentation</vt:lpstr>
      <vt:lpstr>Guy Fieri</vt:lpstr>
      <vt:lpstr>Guy Fieri Initiates Bacterial Microbe Coating Process</vt:lpstr>
      <vt:lpstr>Bacterial Microbe Coating System</vt:lpstr>
      <vt:lpstr>Coin Extraction and Rinsing Station</vt:lpstr>
      <vt:lpstr>Process Complete!</vt:lpstr>
      <vt:lpstr>Happy Thanksgiving!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Bill Hagan</dc:creator>
  <cp:lastModifiedBy>Bill Hagan</cp:lastModifiedBy>
  <cp:revision>142</cp:revision>
  <cp:lastPrinted>2016-11-15T15:56:34Z</cp:lastPrinted>
  <dcterms:created xsi:type="dcterms:W3CDTF">2016-05-28T02:03:17Z</dcterms:created>
  <dcterms:modified xsi:type="dcterms:W3CDTF">2016-11-26T21:20:18Z</dcterms:modified>
</cp:coreProperties>
</file>