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92" r:id="rId2"/>
    <p:sldId id="493" r:id="rId3"/>
    <p:sldId id="487" r:id="rId4"/>
    <p:sldId id="486" r:id="rId5"/>
    <p:sldId id="489" r:id="rId6"/>
    <p:sldId id="462" r:id="rId7"/>
    <p:sldId id="463" r:id="rId8"/>
    <p:sldId id="480" r:id="rId9"/>
    <p:sldId id="464" r:id="rId10"/>
    <p:sldId id="466" r:id="rId11"/>
    <p:sldId id="472" r:id="rId12"/>
    <p:sldId id="475" r:id="rId13"/>
    <p:sldId id="476" r:id="rId14"/>
    <p:sldId id="477" r:id="rId15"/>
    <p:sldId id="478" r:id="rId16"/>
    <p:sldId id="479" r:id="rId17"/>
    <p:sldId id="45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71" autoAdjust="0"/>
  </p:normalViewPr>
  <p:slideViewPr>
    <p:cSldViewPr>
      <p:cViewPr varScale="1">
        <p:scale>
          <a:sx n="138" d="100"/>
          <a:sy n="138" d="100"/>
        </p:scale>
        <p:origin x="-120" y="-1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4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9FB8B3A-2790-475E-9404-DB1CD5B7ECA8}" type="datetimeFigureOut">
              <a:rPr lang="ar-EG" smtClean="0"/>
              <a:t>3/4/15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FCA5772-8D0F-4232-94BB-646C6EBBD86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5887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3432A-F8D1-400F-8C5F-75479ACF1B56}" type="datetime1">
              <a:rPr lang="en-US">
                <a:solidFill>
                  <a:srgbClr val="000000"/>
                </a:solidFill>
              </a:rPr>
              <a:pPr>
                <a:defRPr/>
              </a:pPr>
              <a:t>3/4/15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1297-C72D-4986-99B9-68AA62B0BE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2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3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1.wdp"/><Relationship Id="rId5" Type="http://schemas.openxmlformats.org/officeDocument/2006/relationships/image" Target="../media/image32.png"/><Relationship Id="rId6" Type="http://schemas.microsoft.com/office/2007/relationships/hdphoto" Target="../media/hdphoto2.wdp"/><Relationship Id="rId7" Type="http://schemas.openxmlformats.org/officeDocument/2006/relationships/image" Target="../media/image33.png"/><Relationship Id="rId8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35.png"/><Relationship Id="rId5" Type="http://schemas.microsoft.com/office/2007/relationships/hdphoto" Target="../media/hdphoto5.wdp"/><Relationship Id="rId6" Type="http://schemas.openxmlformats.org/officeDocument/2006/relationships/image" Target="../media/image36.png"/><Relationship Id="rId7" Type="http://schemas.microsoft.com/office/2007/relationships/hdphoto" Target="../media/hdphoto6.wdp"/><Relationship Id="rId8" Type="http://schemas.openxmlformats.org/officeDocument/2006/relationships/image" Target="../media/image37.png"/><Relationship Id="rId9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89102"/>
            <a:ext cx="4876800" cy="8541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 Church,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Maadi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E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61" y="3810000"/>
            <a:ext cx="3457153" cy="259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56" y="955402"/>
            <a:ext cx="4175744" cy="247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6322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55402"/>
            <a:ext cx="1893378" cy="262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93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E3432A-F8D1-400F-8C5F-75479ACF1B5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01297-C72D-4986-99B9-68AA62B0BE6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67" y="228600"/>
            <a:ext cx="4390833" cy="291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4452720" cy="292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6" y="348773"/>
            <a:ext cx="4088571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5" y="3352801"/>
            <a:ext cx="4088572" cy="292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87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3687553F-41CC-4424-8BC3-FFB6789B63C2}" type="datetime1">
              <a:rPr lang="en-US" sz="1400">
                <a:solidFill>
                  <a:srgbClr val="000000"/>
                </a:solidFill>
              </a:rPr>
              <a:pPr eaLnBrk="1" hangingPunct="1"/>
              <a:t>3/4/15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727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74DB9BC6-5D40-494E-806F-E87BF765201A}" type="slidenum">
              <a:rPr lang="en-US" sz="1400">
                <a:solidFill>
                  <a:srgbClr val="000000"/>
                </a:solidFill>
              </a:rPr>
              <a:pPr eaLnBrk="1" hangingPunct="1"/>
              <a:t>11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921"/>
            <a:ext cx="4114800" cy="280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80999"/>
            <a:ext cx="4132503" cy="297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0" y="3504821"/>
            <a:ext cx="4267200" cy="286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04822"/>
            <a:ext cx="4038600" cy="290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38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2103390" cy="4873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Alexandria</a:t>
            </a:r>
            <a:endParaRPr lang="ar-E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9" y="1752600"/>
            <a:ext cx="3859604" cy="23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8"/>
          <a:stretch/>
        </p:blipFill>
        <p:spPr bwMode="auto">
          <a:xfrm>
            <a:off x="4899702" y="1752600"/>
            <a:ext cx="3528231" cy="242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7" y="4264527"/>
            <a:ext cx="3946415" cy="251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02" y="4264526"/>
            <a:ext cx="3528231" cy="252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331397" y="594815"/>
            <a:ext cx="8382000" cy="115778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Alexandria is the second largest city of Egypt. It is a harbor city and summer resort on the Mediterranean Sea..</a:t>
            </a:r>
          </a:p>
        </p:txBody>
      </p:sp>
    </p:spTree>
    <p:extLst>
      <p:ext uri="{BB962C8B-B14F-4D97-AF65-F5344CB8AC3E}">
        <p14:creationId xmlns:p14="http://schemas.microsoft.com/office/powerpoint/2010/main" val="5681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23633"/>
            <a:ext cx="3581400" cy="268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3886200" cy="294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21" y="3962400"/>
            <a:ext cx="3762789" cy="266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2514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073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91" y="152400"/>
            <a:ext cx="3054409" cy="54451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Sharm Al-sheikh</a:t>
            </a:r>
            <a:endParaRPr lang="ar-E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62200"/>
            <a:ext cx="259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85" y="228600"/>
            <a:ext cx="2642605" cy="198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62" y="4633000"/>
            <a:ext cx="2544006" cy="168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3124200" cy="218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"/>
            <a:ext cx="2590800" cy="191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62" y="2543386"/>
            <a:ext cx="2486044" cy="173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33000"/>
            <a:ext cx="2616199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4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901" y="274638"/>
            <a:ext cx="52959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Luxor &amp;Aswan</a:t>
            </a:r>
            <a:endParaRPr lang="ar-EG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465602"/>
            <a:ext cx="2862565" cy="178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36" y="4464864"/>
            <a:ext cx="2666999" cy="200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14400"/>
            <a:ext cx="2983672" cy="198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2971799" cy="19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6" y="381000"/>
            <a:ext cx="3085673" cy="206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53037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Luxor &amp; Aswan</a:t>
            </a:r>
            <a:endParaRPr lang="ar-EG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92" y="1219200"/>
            <a:ext cx="377877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" y="1219200"/>
            <a:ext cx="352378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4012883"/>
            <a:ext cx="3903833" cy="2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" y="3899705"/>
            <a:ext cx="3617046" cy="271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67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3E3D4267-4C3D-47B5-ACAE-1D12DD500318}" type="datetime1">
              <a:rPr lang="en-US" sz="1400">
                <a:solidFill>
                  <a:srgbClr val="000000"/>
                </a:solidFill>
              </a:rPr>
              <a:pPr eaLnBrk="1" hangingPunct="1"/>
              <a:t>3/4/15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757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3C42F3E-4E88-4360-B018-33726C951562}" type="slidenum">
              <a:rPr lang="en-US" sz="1400">
                <a:solidFill>
                  <a:srgbClr val="000000"/>
                </a:solidFill>
              </a:rPr>
              <a:pPr eaLnBrk="1" hangingPunct="1"/>
              <a:t>17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981075"/>
            <a:ext cx="7772400" cy="20875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4000" b="1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Egypt and Egyptians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welcome your visit soon</a:t>
            </a:r>
          </a:p>
        </p:txBody>
      </p:sp>
      <p:sp>
        <p:nvSpPr>
          <p:cNvPr id="75781" name="Rectangle 4"/>
          <p:cNvSpPr>
            <a:spLocks noChangeArrowheads="1"/>
          </p:cNvSpPr>
          <p:nvPr/>
        </p:nvSpPr>
        <p:spPr bwMode="auto">
          <a:xfrm>
            <a:off x="827088" y="3644900"/>
            <a:ext cx="78486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333399"/>
                </a:solidFill>
              </a:rPr>
              <a:t>   Thank you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333399"/>
                </a:solidFill>
              </a:rPr>
              <a:t> 		      so much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333399"/>
                </a:solidFill>
              </a:rPr>
              <a:t>				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04193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5638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 Church,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Zayton</a:t>
            </a:r>
            <a:endParaRPr lang="ar-E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84" y="38862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62125"/>
            <a:ext cx="28479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25336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19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82" y="3784978"/>
            <a:ext cx="3487761" cy="261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t="16471" r="33084" b="59848"/>
          <a:stretch/>
        </p:blipFill>
        <p:spPr bwMode="auto">
          <a:xfrm>
            <a:off x="5181600" y="762000"/>
            <a:ext cx="3803690" cy="243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71800" y="152400"/>
            <a:ext cx="601349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Wadi Al-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Natrun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Monasteries</a:t>
            </a:r>
            <a:endParaRPr lang="ar-EG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48400" y="3045027"/>
            <a:ext cx="2269343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Alsorian</a:t>
            </a:r>
            <a:endParaRPr lang="ar-EG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1828800" cy="286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0" y="3733800"/>
            <a:ext cx="334471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212508"/>
            <a:ext cx="2514599" cy="521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Baramos</a:t>
            </a:r>
            <a:endParaRPr lang="ar-E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21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15" y="3698542"/>
            <a:ext cx="3124200" cy="457200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Anba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Makar</a:t>
            </a:r>
            <a:endParaRPr lang="ar-E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507" y="4343400"/>
            <a:ext cx="311268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8717"/>
            <a:ext cx="2895600" cy="21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96" y="1752600"/>
            <a:ext cx="295019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0999"/>
            <a:ext cx="3524031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936923" y="381000"/>
            <a:ext cx="3124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Anba Beshoy</a:t>
            </a:r>
            <a:endParaRPr lang="ar-E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925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/>
              <a:t>الدير المحرق</a:t>
            </a:r>
            <a:endParaRPr lang="ar-EG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90628"/>
            <a:ext cx="2845859" cy="213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2819400" cy="154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28999"/>
            <a:ext cx="24765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2941382" cy="192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06119"/>
            <a:ext cx="23622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50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A67DD6A3-847D-4988-A391-7E5385089C29}" type="datetime1">
              <a:rPr lang="en-US" sz="1400">
                <a:solidFill>
                  <a:srgbClr val="000000"/>
                </a:solidFill>
              </a:rPr>
              <a:pPr eaLnBrk="1" hangingPunct="1"/>
              <a:t>3/4/15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75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9B4E272C-F1EB-45B6-A0F1-3E54F0F32B79}" type="slidenum">
              <a:rPr lang="en-US" sz="1400">
                <a:solidFill>
                  <a:srgbClr val="000000"/>
                </a:solidFill>
              </a:rPr>
              <a:pPr eaLnBrk="1" hangingPunct="1"/>
              <a:t>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257300"/>
            <a:ext cx="7772400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rgbClr val="FF3300"/>
                </a:solidFill>
              </a:rPr>
              <a:t>Modern Egypt</a:t>
            </a:r>
          </a:p>
        </p:txBody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79613"/>
            <a:ext cx="8283575" cy="426878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1952</a:t>
            </a:r>
            <a:r>
              <a:rPr lang="en-US" b="1" dirty="0" smtClean="0"/>
              <a:t> </a:t>
            </a:r>
            <a:endParaRPr lang="en-US" sz="3600" b="1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The independent officers revolution, 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/>
              <a:t>king </a:t>
            </a:r>
            <a:r>
              <a:rPr lang="en-US" sz="3200" dirty="0"/>
              <a:t>Farouk </a:t>
            </a:r>
            <a:r>
              <a:rPr lang="en-US" sz="3200" dirty="0" smtClean="0"/>
              <a:t>was arrested and kicked out.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Egypt has been converted from kingdom of Egypt to United Arab Republic.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The first president was Mohamed </a:t>
            </a:r>
            <a:r>
              <a:rPr lang="en-US" sz="3200" dirty="0" err="1" smtClean="0"/>
              <a:t>Naguib</a:t>
            </a:r>
            <a:endParaRPr lang="en-US" sz="32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 </a:t>
            </a:r>
            <a:r>
              <a:rPr lang="en-US" sz="2800" b="1" dirty="0" smtClean="0"/>
              <a:t> Egypt is now divided into </a:t>
            </a:r>
            <a:r>
              <a:rPr lang="en-US" sz="2800" b="1" dirty="0" smtClean="0">
                <a:solidFill>
                  <a:srgbClr val="FF0000"/>
                </a:solidFill>
              </a:rPr>
              <a:t>28 governorates</a:t>
            </a:r>
            <a:r>
              <a:rPr lang="en-US" sz="2800" b="1" dirty="0"/>
              <a:t>,</a:t>
            </a:r>
            <a:r>
              <a:rPr lang="en-US" sz="2800" b="1" dirty="0" smtClean="0"/>
              <a:t> The governor is chosen by the President. </a:t>
            </a:r>
          </a:p>
          <a:p>
            <a:pPr>
              <a:lnSpc>
                <a:spcPct val="80000"/>
              </a:lnSpc>
            </a:pPr>
            <a:r>
              <a:rPr lang="en-US" sz="2800" b="1" dirty="0" smtClean="0"/>
              <a:t>Egypt </a:t>
            </a:r>
            <a:r>
              <a:rPr lang="en-US" sz="2800" b="1" dirty="0"/>
              <a:t>is </a:t>
            </a:r>
            <a:r>
              <a:rPr lang="en-US" sz="2800" b="1" dirty="0" smtClean="0"/>
              <a:t>ruled </a:t>
            </a:r>
            <a:r>
              <a:rPr lang="en-US" sz="2800" b="1" dirty="0"/>
              <a:t>by both the president and a prime minister. </a:t>
            </a:r>
          </a:p>
          <a:p>
            <a:pPr eaLnBrk="1" hangingPunct="1">
              <a:lnSpc>
                <a:spcPct val="80000"/>
              </a:lnSpc>
            </a:pPr>
            <a:endParaRPr lang="en-US" sz="2800" b="1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71800" y="228600"/>
            <a:ext cx="3429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/>
              <a:t>Part III</a:t>
            </a:r>
            <a:endParaRPr lang="ar-EG" sz="6000" b="1" dirty="0"/>
          </a:p>
        </p:txBody>
      </p:sp>
    </p:spTree>
    <p:extLst>
      <p:ext uri="{BB962C8B-B14F-4D97-AF65-F5344CB8AC3E}">
        <p14:creationId xmlns:p14="http://schemas.microsoft.com/office/powerpoint/2010/main" val="186338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51134C-724F-4106-9E44-E28DA1E18F8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A4A00-19E3-4A92-BF05-B61BD236EE6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781"/>
            <a:ext cx="1752600" cy="219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r="47855"/>
          <a:stretch/>
        </p:blipFill>
        <p:spPr bwMode="auto">
          <a:xfrm>
            <a:off x="2414341" y="3167760"/>
            <a:ext cx="1981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781"/>
            <a:ext cx="1676400" cy="221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0" y="3167760"/>
            <a:ext cx="198432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207"/>
            <a:ext cx="1752600" cy="206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99605"/>
            <a:ext cx="1852006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06" y="2112272"/>
            <a:ext cx="1990770" cy="217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5911334"/>
            <a:ext cx="21336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013-July 014</a:t>
            </a:r>
            <a:endParaRPr lang="ar-E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4324329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July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014</a:t>
            </a:r>
          </a:p>
        </p:txBody>
      </p:sp>
      <p:sp>
        <p:nvSpPr>
          <p:cNvPr id="7" name="Rectangle 6"/>
          <p:cNvSpPr/>
          <p:nvPr/>
        </p:nvSpPr>
        <p:spPr>
          <a:xfrm>
            <a:off x="2415533" y="5893853"/>
            <a:ext cx="2055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012-July 013</a:t>
            </a:r>
            <a:endParaRPr lang="ar-E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808" y="5911334"/>
            <a:ext cx="164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1981-2011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5650" y="2469872"/>
            <a:ext cx="1764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1971-1981</a:t>
            </a:r>
            <a:endParaRPr lang="ar-E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2469872"/>
            <a:ext cx="1757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1956-1970</a:t>
            </a:r>
            <a:endParaRPr lang="ar-E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469872"/>
            <a:ext cx="236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June1953-Nov.1954</a:t>
            </a:r>
            <a:endParaRPr lang="ar-E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876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914400"/>
            <a:ext cx="4800600" cy="8120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Plan A visit to Egypt??</a:t>
            </a:r>
            <a:endParaRPr lang="ar-EG" sz="36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2057400"/>
            <a:ext cx="82296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Do I need to take An entry visa from the Egyptian Embassy? </a:t>
            </a:r>
          </a:p>
          <a:p>
            <a:r>
              <a:rPr lang="en-US" dirty="0" smtClean="0"/>
              <a:t>When to visit, what is the best time of the year??</a:t>
            </a:r>
          </a:p>
          <a:p>
            <a:r>
              <a:rPr lang="en-US" dirty="0" smtClean="0"/>
              <a:t>Where to?</a:t>
            </a:r>
          </a:p>
          <a:p>
            <a:r>
              <a:rPr lang="en-US" dirty="0" smtClean="0"/>
              <a:t>What to visit</a:t>
            </a:r>
          </a:p>
          <a:p>
            <a:r>
              <a:rPr lang="en-US" dirty="0" smtClean="0"/>
              <a:t>How to enjoy every moment?</a:t>
            </a:r>
          </a:p>
          <a:p>
            <a:r>
              <a:rPr lang="en-US" dirty="0" smtClean="0"/>
              <a:t>What to take to Egypt?</a:t>
            </a:r>
          </a:p>
          <a:p>
            <a:r>
              <a:rPr lang="en-US" dirty="0" smtClean="0"/>
              <a:t>What to take from Egypt?</a:t>
            </a:r>
          </a:p>
          <a:p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13432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A5C69DAB-53ED-4452-954A-48D87FB87B92}" type="datetime1">
              <a:rPr lang="en-US" sz="1400">
                <a:solidFill>
                  <a:srgbClr val="000000"/>
                </a:solidFill>
              </a:rPr>
              <a:pPr eaLnBrk="1" hangingPunct="1"/>
              <a:t>3/4/15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861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4AE71A9B-022A-4D2E-8F7B-518C82F67E08}" type="slidenum">
              <a:rPr lang="en-US" sz="1400">
                <a:solidFill>
                  <a:srgbClr val="000000"/>
                </a:solidFill>
              </a:rPr>
              <a:pPr eaLnBrk="1" hangingPunct="1"/>
              <a:t>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750823"/>
            <a:ext cx="8424862" cy="1981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800" b="1" dirty="0" smtClean="0"/>
              <a:t>Cairo is Egypt's largest city. It is Located in Northern Egypt, near the Nile Delta, Cairo was founded 10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cen. by Fatimid. </a:t>
            </a:r>
          </a:p>
          <a:p>
            <a:pPr marL="0" indent="0" eaLnBrk="1" hangingPunct="1">
              <a:buNone/>
            </a:pPr>
            <a:r>
              <a:rPr lang="en-US" sz="2800" b="1" dirty="0" smtClean="0">
                <a:solidFill>
                  <a:srgbClr val="CC3300"/>
                </a:solidFill>
              </a:rPr>
              <a:t>Cairo Area  </a:t>
            </a:r>
            <a:r>
              <a:rPr lang="en-US" sz="2800" b="1" dirty="0"/>
              <a:t>214 Square KM</a:t>
            </a:r>
          </a:p>
          <a:p>
            <a:pPr marL="0" indent="0" eaLnBrk="1" hangingPunct="1">
              <a:buNone/>
            </a:pPr>
            <a:endParaRPr lang="en-US" sz="28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04800" y="152400"/>
            <a:ext cx="1371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CAIRO</a:t>
            </a:r>
            <a:endParaRPr lang="ar-EG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10301"/>
            <a:ext cx="4114800" cy="324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0" y="2819400"/>
            <a:ext cx="4425136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86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233</Words>
  <Application>Microsoft Macintosh PowerPoint</Application>
  <PresentationFormat>On-screen Show (4:3)</PresentationFormat>
  <Paragraphs>58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Mary Church, Maadi </vt:lpstr>
      <vt:lpstr>Mary Church, Zayton</vt:lpstr>
      <vt:lpstr>PowerPoint Presentation</vt:lpstr>
      <vt:lpstr>Anba Makar</vt:lpstr>
      <vt:lpstr>الدير المحرق</vt:lpstr>
      <vt:lpstr>Modern Egypt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Alexandria</vt:lpstr>
      <vt:lpstr>PowerPoint Presentation</vt:lpstr>
      <vt:lpstr>Sharm Al-sheikh</vt:lpstr>
      <vt:lpstr>Luxor &amp;Aswan</vt:lpstr>
      <vt:lpstr>Luxor &amp; Aswan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Yacht Club</dc:title>
  <dc:creator>gigi</dc:creator>
  <cp:lastModifiedBy>Bill Hagan</cp:lastModifiedBy>
  <cp:revision>207</cp:revision>
  <dcterms:created xsi:type="dcterms:W3CDTF">2006-08-16T00:00:00Z</dcterms:created>
  <dcterms:modified xsi:type="dcterms:W3CDTF">2015-03-04T16:41:21Z</dcterms:modified>
</cp:coreProperties>
</file>