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65" r:id="rId2"/>
    <p:sldId id="266" r:id="rId3"/>
    <p:sldId id="267" r:id="rId4"/>
    <p:sldId id="268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69" d="100"/>
          <a:sy n="169" d="100"/>
        </p:scale>
        <p:origin x="-120" y="-8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C5AD8-0814-2147-A520-3225B16A5540}" type="datetimeFigureOut">
              <a:rPr lang="en-US" smtClean="0"/>
              <a:t>3/1/15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0B1DD-B935-CC45-9E02-C7CB61D3A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0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E5C6-EE62-9E41-B51F-919F799E7F2F}" type="datetimeFigureOut">
              <a:rPr lang="en-US" smtClean="0"/>
              <a:t>3/1/15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2D7B-BFFB-7D40-8597-7BA5DB7A9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81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E5C6-EE62-9E41-B51F-919F799E7F2F}" type="datetimeFigureOut">
              <a:rPr lang="en-US" smtClean="0"/>
              <a:t>3/1/15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2D7B-BFFB-7D40-8597-7BA5DB7A9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3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E5C6-EE62-9E41-B51F-919F799E7F2F}" type="datetimeFigureOut">
              <a:rPr lang="en-US" smtClean="0"/>
              <a:t>3/1/15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2D7B-BFFB-7D40-8597-7BA5DB7A9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62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E5C6-EE62-9E41-B51F-919F799E7F2F}" type="datetimeFigureOut">
              <a:rPr lang="en-US" smtClean="0"/>
              <a:t>3/1/15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2D7B-BFFB-7D40-8597-7BA5DB7A9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89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E5C6-EE62-9E41-B51F-919F799E7F2F}" type="datetimeFigureOut">
              <a:rPr lang="en-US" smtClean="0"/>
              <a:t>3/1/15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2D7B-BFFB-7D40-8597-7BA5DB7A9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E5C6-EE62-9E41-B51F-919F799E7F2F}" type="datetimeFigureOut">
              <a:rPr lang="en-US" smtClean="0"/>
              <a:t>3/1/15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2D7B-BFFB-7D40-8597-7BA5DB7A9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11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E5C6-EE62-9E41-B51F-919F799E7F2F}" type="datetimeFigureOut">
              <a:rPr lang="en-US" smtClean="0"/>
              <a:t>3/1/15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2D7B-BFFB-7D40-8597-7BA5DB7A9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77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E5C6-EE62-9E41-B51F-919F799E7F2F}" type="datetimeFigureOut">
              <a:rPr lang="en-US" smtClean="0"/>
              <a:t>3/1/15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2D7B-BFFB-7D40-8597-7BA5DB7A9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33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E5C6-EE62-9E41-B51F-919F799E7F2F}" type="datetimeFigureOut">
              <a:rPr lang="en-US" smtClean="0"/>
              <a:t>3/1/15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2D7B-BFFB-7D40-8597-7BA5DB7A9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3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E5C6-EE62-9E41-B51F-919F799E7F2F}" type="datetimeFigureOut">
              <a:rPr lang="en-US" smtClean="0"/>
              <a:t>3/1/15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2D7B-BFFB-7D40-8597-7BA5DB7A9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40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E5C6-EE62-9E41-B51F-919F799E7F2F}" type="datetimeFigureOut">
              <a:rPr lang="en-US" smtClean="0"/>
              <a:t>3/1/15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2D7B-BFFB-7D40-8597-7BA5DB7A9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45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7E5C6-EE62-9E41-B51F-919F799E7F2F}" type="datetimeFigureOut">
              <a:rPr lang="en-US" smtClean="0"/>
              <a:t>3/1/15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82D7B-BFFB-7D40-8597-7BA5DB7A9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2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00F09-F648-1A45-98C3-71485FF95FCF}" type="datetime1">
              <a:rPr lang="en-US"/>
              <a:pPr/>
              <a:t>3/1/15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C6DD-AB2D-1642-A0EE-F8619C7055B1}" type="slidenum">
              <a:rPr lang="en-US"/>
              <a:pPr/>
              <a:t>1</a:t>
            </a:fld>
            <a:endParaRPr lang="en-US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765175"/>
            <a:ext cx="7199313" cy="5535613"/>
          </a:xfrm>
        </p:spPr>
      </p:pic>
    </p:spTree>
    <p:extLst>
      <p:ext uri="{BB962C8B-B14F-4D97-AF65-F5344CB8AC3E}">
        <p14:creationId xmlns:p14="http://schemas.microsoft.com/office/powerpoint/2010/main" val="3648849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D33E0-7CEA-A948-AEDE-7C593917561D}" type="datetime1">
              <a:rPr lang="en-US"/>
              <a:pPr/>
              <a:t>3/1/15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E464-B6FC-6A4B-8DF4-BBB73A11910B}" type="slidenum">
              <a:rPr lang="en-US"/>
              <a:pPr/>
              <a:t>2</a:t>
            </a:fld>
            <a:endParaRPr lang="en-US"/>
          </a:p>
        </p:txBody>
      </p:sp>
      <p:pic>
        <p:nvPicPr>
          <p:cNvPr id="268292" name="Picture 4" descr="Alexandria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260350"/>
            <a:ext cx="5688013" cy="3865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829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221163"/>
            <a:ext cx="7772400" cy="1874837"/>
          </a:xfrm>
          <a:noFill/>
          <a:ln/>
        </p:spPr>
        <p:txBody>
          <a:bodyPr/>
          <a:lstStyle/>
          <a:p>
            <a:r>
              <a:rPr lang="en-US" sz="2800" b="1"/>
              <a:t>Alexandria was </a:t>
            </a:r>
            <a:r>
              <a:rPr lang="en-US" sz="2800"/>
              <a:t>found by Alexander the great 332B.C,  Alexandria is the second largest city of Egypt. It is a harbor city. Alexandria is a summer resort on the Mediterranean Sea..</a:t>
            </a:r>
          </a:p>
        </p:txBody>
      </p:sp>
    </p:spTree>
    <p:extLst>
      <p:ext uri="{BB962C8B-B14F-4D97-AF65-F5344CB8AC3E}">
        <p14:creationId xmlns:p14="http://schemas.microsoft.com/office/powerpoint/2010/main" val="562174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5716C-8D4E-C243-82D2-9F64E2A41632}" type="datetime1">
              <a:rPr lang="en-US"/>
              <a:pPr/>
              <a:t>3/1/15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4111B-2EE1-394E-BD34-9B0C93FD26D7}" type="slidenum">
              <a:rPr lang="en-US"/>
              <a:pPr/>
              <a:t>3</a:t>
            </a:fld>
            <a:endParaRPr lang="en-US"/>
          </a:p>
        </p:txBody>
      </p:sp>
      <p:pic>
        <p:nvPicPr>
          <p:cNvPr id="260100" name="Picture 4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476250"/>
            <a:ext cx="3022600" cy="2449513"/>
          </a:xfrm>
          <a:noFill/>
          <a:ln/>
        </p:spPr>
      </p:pic>
      <p:pic>
        <p:nvPicPr>
          <p:cNvPr id="260101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404813"/>
            <a:ext cx="3038475" cy="2984500"/>
          </a:xfrm>
          <a:noFill/>
          <a:ln/>
        </p:spPr>
      </p:pic>
      <p:pic>
        <p:nvPicPr>
          <p:cNvPr id="260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0"/>
            <a:ext cx="3816350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0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67113"/>
            <a:ext cx="3384550" cy="261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977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B175-B15A-BF44-8E2B-B926867AF1D3}" type="datetime1">
              <a:rPr lang="en-US"/>
              <a:pPr/>
              <a:t>3/1/15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6FF08-3E22-2F4A-AFF9-4EA20D3A91E4}" type="slidenum">
              <a:rPr lang="en-US"/>
              <a:pPr/>
              <a:t>4</a:t>
            </a:fld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981075"/>
            <a:ext cx="7772400" cy="2087563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endParaRPr lang="en-US" sz="4000" b="1">
              <a:solidFill>
                <a:srgbClr val="FF0000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4400" b="1">
                <a:solidFill>
                  <a:srgbClr val="FF0000"/>
                </a:solidFill>
              </a:rPr>
              <a:t>Egypt and Egyptians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4400" b="1">
                <a:solidFill>
                  <a:srgbClr val="FF0000"/>
                </a:solidFill>
              </a:rPr>
              <a:t>welcome your visit soon</a:t>
            </a:r>
          </a:p>
        </p:txBody>
      </p:sp>
      <p:sp>
        <p:nvSpPr>
          <p:cNvPr id="270340" name="Rectangle 4"/>
          <p:cNvSpPr>
            <a:spLocks noChangeArrowheads="1"/>
          </p:cNvSpPr>
          <p:nvPr/>
        </p:nvSpPr>
        <p:spPr bwMode="auto">
          <a:xfrm>
            <a:off x="827088" y="3644900"/>
            <a:ext cx="78486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333399"/>
                </a:solidFill>
              </a:rPr>
              <a:t>   Thank you</a:t>
            </a:r>
          </a:p>
          <a:p>
            <a:r>
              <a:rPr lang="en-US" sz="3600" b="1">
                <a:solidFill>
                  <a:srgbClr val="333399"/>
                </a:solidFill>
              </a:rPr>
              <a:t> 		      so much</a:t>
            </a:r>
          </a:p>
          <a:p>
            <a:r>
              <a:rPr lang="en-US" sz="3600" b="1">
                <a:solidFill>
                  <a:srgbClr val="333399"/>
                </a:solidFill>
              </a:rPr>
              <a:t>				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317759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54</Words>
  <Application>Microsoft Macintosh PowerPoint</Application>
  <PresentationFormat>On-screen Show (4:3)</PresentationFormat>
  <Paragraphs>15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Egypt's Colonial Period </dc:title>
  <dc:creator>Bill Hagan</dc:creator>
  <cp:lastModifiedBy>Bill Hagan</cp:lastModifiedBy>
  <cp:revision>3</cp:revision>
  <dcterms:created xsi:type="dcterms:W3CDTF">2015-03-02T01:20:20Z</dcterms:created>
  <dcterms:modified xsi:type="dcterms:W3CDTF">2015-03-02T01:25:53Z</dcterms:modified>
</cp:coreProperties>
</file>