
<file path=[Content_Types].xml><?xml version="1.0" encoding="utf-8"?>
<Types xmlns="http://schemas.openxmlformats.org/package/2006/content-types">
  <Default Extension="xml" ContentType="application/xml"/>
  <Default Extension="jpg" ContentType="image/jpeg"/>
  <Default Extension="mp3" ContentType="audio/unknown"/>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66" r:id="rId4"/>
    <p:sldId id="256"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p:scale>
          <a:sx n="150" d="100"/>
          <a:sy n="150" d="100"/>
        </p:scale>
        <p:origin x="-1064" y="-8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5D4DF7-CB09-944E-8B29-8BBF2303F74B}"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60CB8-A598-5D42-A40D-4B75EB181835}" type="slidenum">
              <a:rPr lang="en-US" smtClean="0"/>
              <a:t>‹#›</a:t>
            </a:fld>
            <a:endParaRPr lang="en-US"/>
          </a:p>
        </p:txBody>
      </p:sp>
    </p:spTree>
    <p:extLst>
      <p:ext uri="{BB962C8B-B14F-4D97-AF65-F5344CB8AC3E}">
        <p14:creationId xmlns:p14="http://schemas.microsoft.com/office/powerpoint/2010/main" val="366426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D4DF7-CB09-944E-8B29-8BBF2303F74B}"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60CB8-A598-5D42-A40D-4B75EB181835}" type="slidenum">
              <a:rPr lang="en-US" smtClean="0"/>
              <a:t>‹#›</a:t>
            </a:fld>
            <a:endParaRPr lang="en-US"/>
          </a:p>
        </p:txBody>
      </p:sp>
    </p:spTree>
    <p:extLst>
      <p:ext uri="{BB962C8B-B14F-4D97-AF65-F5344CB8AC3E}">
        <p14:creationId xmlns:p14="http://schemas.microsoft.com/office/powerpoint/2010/main" val="167362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D4DF7-CB09-944E-8B29-8BBF2303F74B}"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60CB8-A598-5D42-A40D-4B75EB181835}" type="slidenum">
              <a:rPr lang="en-US" smtClean="0"/>
              <a:t>‹#›</a:t>
            </a:fld>
            <a:endParaRPr lang="en-US"/>
          </a:p>
        </p:txBody>
      </p:sp>
    </p:spTree>
    <p:extLst>
      <p:ext uri="{BB962C8B-B14F-4D97-AF65-F5344CB8AC3E}">
        <p14:creationId xmlns:p14="http://schemas.microsoft.com/office/powerpoint/2010/main" val="51222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D4DF7-CB09-944E-8B29-8BBF2303F74B}"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60CB8-A598-5D42-A40D-4B75EB181835}" type="slidenum">
              <a:rPr lang="en-US" smtClean="0"/>
              <a:t>‹#›</a:t>
            </a:fld>
            <a:endParaRPr lang="en-US"/>
          </a:p>
        </p:txBody>
      </p:sp>
    </p:spTree>
    <p:extLst>
      <p:ext uri="{BB962C8B-B14F-4D97-AF65-F5344CB8AC3E}">
        <p14:creationId xmlns:p14="http://schemas.microsoft.com/office/powerpoint/2010/main" val="400257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5D4DF7-CB09-944E-8B29-8BBF2303F74B}"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60CB8-A598-5D42-A40D-4B75EB181835}" type="slidenum">
              <a:rPr lang="en-US" smtClean="0"/>
              <a:t>‹#›</a:t>
            </a:fld>
            <a:endParaRPr lang="en-US"/>
          </a:p>
        </p:txBody>
      </p:sp>
    </p:spTree>
    <p:extLst>
      <p:ext uri="{BB962C8B-B14F-4D97-AF65-F5344CB8AC3E}">
        <p14:creationId xmlns:p14="http://schemas.microsoft.com/office/powerpoint/2010/main" val="3524570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5D4DF7-CB09-944E-8B29-8BBF2303F74B}"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60CB8-A598-5D42-A40D-4B75EB181835}" type="slidenum">
              <a:rPr lang="en-US" smtClean="0"/>
              <a:t>‹#›</a:t>
            </a:fld>
            <a:endParaRPr lang="en-US"/>
          </a:p>
        </p:txBody>
      </p:sp>
    </p:spTree>
    <p:extLst>
      <p:ext uri="{BB962C8B-B14F-4D97-AF65-F5344CB8AC3E}">
        <p14:creationId xmlns:p14="http://schemas.microsoft.com/office/powerpoint/2010/main" val="404702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5D4DF7-CB09-944E-8B29-8BBF2303F74B}" type="datetimeFigureOut">
              <a:rPr lang="en-US" smtClean="0"/>
              <a:t>5/16/15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60CB8-A598-5D42-A40D-4B75EB181835}" type="slidenum">
              <a:rPr lang="en-US" smtClean="0"/>
              <a:t>‹#›</a:t>
            </a:fld>
            <a:endParaRPr lang="en-US"/>
          </a:p>
        </p:txBody>
      </p:sp>
    </p:spTree>
    <p:extLst>
      <p:ext uri="{BB962C8B-B14F-4D97-AF65-F5344CB8AC3E}">
        <p14:creationId xmlns:p14="http://schemas.microsoft.com/office/powerpoint/2010/main" val="2009426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5D4DF7-CB09-944E-8B29-8BBF2303F74B}" type="datetimeFigureOut">
              <a:rPr lang="en-US" smtClean="0"/>
              <a:t>5/16/15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60CB8-A598-5D42-A40D-4B75EB181835}" type="slidenum">
              <a:rPr lang="en-US" smtClean="0"/>
              <a:t>‹#›</a:t>
            </a:fld>
            <a:endParaRPr lang="en-US"/>
          </a:p>
        </p:txBody>
      </p:sp>
    </p:spTree>
    <p:extLst>
      <p:ext uri="{BB962C8B-B14F-4D97-AF65-F5344CB8AC3E}">
        <p14:creationId xmlns:p14="http://schemas.microsoft.com/office/powerpoint/2010/main" val="61980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D4DF7-CB09-944E-8B29-8BBF2303F74B}" type="datetimeFigureOut">
              <a:rPr lang="en-US" smtClean="0"/>
              <a:t>5/16/15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60CB8-A598-5D42-A40D-4B75EB181835}" type="slidenum">
              <a:rPr lang="en-US" smtClean="0"/>
              <a:t>‹#›</a:t>
            </a:fld>
            <a:endParaRPr lang="en-US"/>
          </a:p>
        </p:txBody>
      </p:sp>
    </p:spTree>
    <p:extLst>
      <p:ext uri="{BB962C8B-B14F-4D97-AF65-F5344CB8AC3E}">
        <p14:creationId xmlns:p14="http://schemas.microsoft.com/office/powerpoint/2010/main" val="210865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D4DF7-CB09-944E-8B29-8BBF2303F74B}"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60CB8-A598-5D42-A40D-4B75EB181835}" type="slidenum">
              <a:rPr lang="en-US" smtClean="0"/>
              <a:t>‹#›</a:t>
            </a:fld>
            <a:endParaRPr lang="en-US"/>
          </a:p>
        </p:txBody>
      </p:sp>
    </p:spTree>
    <p:extLst>
      <p:ext uri="{BB962C8B-B14F-4D97-AF65-F5344CB8AC3E}">
        <p14:creationId xmlns:p14="http://schemas.microsoft.com/office/powerpoint/2010/main" val="336536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D4DF7-CB09-944E-8B29-8BBF2303F74B}"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60CB8-A598-5D42-A40D-4B75EB181835}" type="slidenum">
              <a:rPr lang="en-US" smtClean="0"/>
              <a:t>‹#›</a:t>
            </a:fld>
            <a:endParaRPr lang="en-US"/>
          </a:p>
        </p:txBody>
      </p:sp>
    </p:spTree>
    <p:extLst>
      <p:ext uri="{BB962C8B-B14F-4D97-AF65-F5344CB8AC3E}">
        <p14:creationId xmlns:p14="http://schemas.microsoft.com/office/powerpoint/2010/main" val="15563907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D4DF7-CB09-944E-8B29-8BBF2303F74B}" type="datetimeFigureOut">
              <a:rPr lang="en-US" smtClean="0"/>
              <a:t>5/16/15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60CB8-A598-5D42-A40D-4B75EB181835}" type="slidenum">
              <a:rPr lang="en-US" smtClean="0"/>
              <a:t>‹#›</a:t>
            </a:fld>
            <a:endParaRPr lang="en-US"/>
          </a:p>
        </p:txBody>
      </p:sp>
    </p:spTree>
    <p:extLst>
      <p:ext uri="{BB962C8B-B14F-4D97-AF65-F5344CB8AC3E}">
        <p14:creationId xmlns:p14="http://schemas.microsoft.com/office/powerpoint/2010/main" val="1246134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3.png"/><Relationship Id="rId7" Type="http://schemas.microsoft.com/office/2007/relationships/hdphoto" Target="../media/hdphoto1.wdp"/><Relationship Id="rId1" Type="http://schemas.microsoft.com/office/2007/relationships/media" Target="../media/media1.mp3"/><Relationship Id="rId2" Type="http://schemas.openxmlformats.org/officeDocument/2006/relationships/audio" Target="../media/media1.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Lyncean Coin Presentation to</a:t>
            </a:r>
            <a:br>
              <a:rPr lang="en-US" dirty="0" smtClean="0"/>
            </a:br>
            <a:r>
              <a:rPr lang="en-US" dirty="0" smtClean="0"/>
              <a:t>Keith Henson</a:t>
            </a:r>
            <a:endParaRPr lang="en-US" dirty="0"/>
          </a:p>
        </p:txBody>
      </p:sp>
      <p:sp>
        <p:nvSpPr>
          <p:cNvPr id="5" name="Subtitle 4"/>
          <p:cNvSpPr>
            <a:spLocks noGrp="1"/>
          </p:cNvSpPr>
          <p:nvPr>
            <p:ph type="subTitle" idx="1"/>
          </p:nvPr>
        </p:nvSpPr>
        <p:spPr/>
        <p:txBody>
          <a:bodyPr/>
          <a:lstStyle/>
          <a:p>
            <a:r>
              <a:rPr lang="en-US" dirty="0" smtClean="0"/>
              <a:t>13 May 2015</a:t>
            </a:r>
            <a:endParaRPr lang="en-US" dirty="0"/>
          </a:p>
        </p:txBody>
      </p:sp>
    </p:spTree>
    <p:extLst>
      <p:ext uri="{BB962C8B-B14F-4D97-AF65-F5344CB8AC3E}">
        <p14:creationId xmlns:p14="http://schemas.microsoft.com/office/powerpoint/2010/main" val="4495286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762"/>
            <a:ext cx="8229600" cy="1143000"/>
          </a:xfrm>
        </p:spPr>
        <p:txBody>
          <a:bodyPr/>
          <a:lstStyle/>
          <a:p>
            <a:r>
              <a:rPr lang="en-US" dirty="0" smtClean="0"/>
              <a:t>Apple Time Machine</a:t>
            </a:r>
            <a:endParaRPr lang="en-US" dirty="0"/>
          </a:p>
        </p:txBody>
      </p:sp>
      <p:pic>
        <p:nvPicPr>
          <p:cNvPr id="4" name="Content Placeholder 3" descr="Time Machine Screen Shot.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4933" t="-24" b="1115"/>
          <a:stretch/>
        </p:blipFill>
        <p:spPr>
          <a:xfrm>
            <a:off x="786518" y="1076838"/>
            <a:ext cx="7570964" cy="5611332"/>
          </a:xfrm>
        </p:spPr>
      </p:pic>
    </p:spTree>
    <p:extLst>
      <p:ext uri="{BB962C8B-B14F-4D97-AF65-F5344CB8AC3E}">
        <p14:creationId xmlns:p14="http://schemas.microsoft.com/office/powerpoint/2010/main" val="9479404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39"/>
            <a:ext cx="8229600" cy="1143000"/>
          </a:xfrm>
        </p:spPr>
        <p:txBody>
          <a:bodyPr>
            <a:normAutofit fontScale="90000"/>
          </a:bodyPr>
          <a:lstStyle/>
          <a:p>
            <a:r>
              <a:rPr lang="en-US" dirty="0" smtClean="0"/>
              <a:t>Legally Required Statement Prior to Communication from Our Future: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communication is brought to you by:</a:t>
            </a:r>
          </a:p>
          <a:p>
            <a:endParaRPr lang="en-US" dirty="0"/>
          </a:p>
          <a:p>
            <a:endParaRPr lang="en-US" dirty="0" smtClean="0"/>
          </a:p>
          <a:p>
            <a:endParaRPr lang="en-US" dirty="0"/>
          </a:p>
          <a:p>
            <a:endParaRPr lang="en-US" dirty="0" smtClean="0"/>
          </a:p>
          <a:p>
            <a:endParaRPr lang="en-US" dirty="0" smtClean="0"/>
          </a:p>
          <a:p>
            <a:r>
              <a:rPr lang="en-US" b="1" dirty="0" smtClean="0">
                <a:solidFill>
                  <a:srgbClr val="CC0000"/>
                </a:solidFill>
              </a:rPr>
              <a:t>Whether it’s the 21</a:t>
            </a:r>
            <a:r>
              <a:rPr lang="en-US" b="1" baseline="30000" dirty="0" smtClean="0">
                <a:solidFill>
                  <a:srgbClr val="CC0000"/>
                </a:solidFill>
              </a:rPr>
              <a:t>st</a:t>
            </a:r>
            <a:r>
              <a:rPr lang="en-US" b="1" dirty="0" smtClean="0">
                <a:solidFill>
                  <a:srgbClr val="CC0000"/>
                </a:solidFill>
              </a:rPr>
              <a:t>or 41</a:t>
            </a:r>
            <a:r>
              <a:rPr lang="en-US" b="1" baseline="30000" dirty="0" smtClean="0">
                <a:solidFill>
                  <a:srgbClr val="CC0000"/>
                </a:solidFill>
              </a:rPr>
              <a:t>st</a:t>
            </a:r>
            <a:r>
              <a:rPr lang="en-US" b="1" dirty="0" smtClean="0">
                <a:solidFill>
                  <a:srgbClr val="CC0000"/>
                </a:solidFill>
              </a:rPr>
              <a:t> century</a:t>
            </a:r>
            <a:r>
              <a:rPr lang="en-US" b="1" dirty="0">
                <a:solidFill>
                  <a:srgbClr val="CC0000"/>
                </a:solidFill>
              </a:rPr>
              <a:t> </a:t>
            </a:r>
            <a:r>
              <a:rPr lang="en-US" b="1" dirty="0" smtClean="0">
                <a:solidFill>
                  <a:srgbClr val="CC0000"/>
                </a:solidFill>
              </a:rPr>
              <a:t>and whether you have one mouth or seven, nothing can satisfy your thirst like a Coke!</a:t>
            </a:r>
          </a:p>
          <a:p>
            <a:endParaRPr lang="en-US" dirty="0"/>
          </a:p>
        </p:txBody>
      </p:sp>
      <p:pic>
        <p:nvPicPr>
          <p:cNvPr id="4" name="Picture 3" descr="Coca Cola Image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759" y="2431271"/>
            <a:ext cx="4210482" cy="1932680"/>
          </a:xfrm>
          <a:prstGeom prst="rect">
            <a:avLst/>
          </a:prstGeom>
        </p:spPr>
      </p:pic>
      <p:pic>
        <p:nvPicPr>
          <p:cNvPr id="6" name="Picture 5" descr="Coca Cola Image 2.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12461" y="5970002"/>
            <a:ext cx="762602" cy="762602"/>
          </a:xfrm>
          <a:prstGeom prst="rect">
            <a:avLst/>
          </a:prstGeom>
        </p:spPr>
      </p:pic>
    </p:spTree>
    <p:extLst>
      <p:ext uri="{BB962C8B-B14F-4D97-AF65-F5344CB8AC3E}">
        <p14:creationId xmlns:p14="http://schemas.microsoft.com/office/powerpoint/2010/main" val="656058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30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30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3000"/>
                                        <p:tgtEl>
                                          <p:spTgt spid="4"/>
                                        </p:tgtEl>
                                      </p:cBhvr>
                                    </p:animEffect>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4000"/>
                                        <p:tgtEl>
                                          <p:spTgt spid="6"/>
                                        </p:tgtEl>
                                      </p:cBhvr>
                                    </p:animEffect>
                                    <p:anim calcmode="lin" valueType="num">
                                      <p:cBhvr>
                                        <p:cTn id="18" dur="4000" fill="hold"/>
                                        <p:tgtEl>
                                          <p:spTgt spid="6"/>
                                        </p:tgtEl>
                                        <p:attrNameLst>
                                          <p:attrName>ppt_x</p:attrName>
                                        </p:attrNameLst>
                                      </p:cBhvr>
                                      <p:tavLst>
                                        <p:tav tm="0">
                                          <p:val>
                                            <p:strVal val="#ppt_x"/>
                                          </p:val>
                                        </p:tav>
                                        <p:tav tm="100000">
                                          <p:val>
                                            <p:strVal val="#ppt_x"/>
                                          </p:val>
                                        </p:tav>
                                      </p:tavLst>
                                    </p:anim>
                                    <p:anim calcmode="lin" valueType="num">
                                      <p:cBhvr>
                                        <p:cTn id="19" dur="4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ar Background.jp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1275" y="1"/>
            <a:ext cx="10281979" cy="6858000"/>
          </a:xfrm>
          <a:prstGeom prst="rect">
            <a:avLst/>
          </a:prstGeom>
        </p:spPr>
      </p:pic>
      <p:sp>
        <p:nvSpPr>
          <p:cNvPr id="5" name="Trapezoid 4"/>
          <p:cNvSpPr/>
          <p:nvPr/>
        </p:nvSpPr>
        <p:spPr>
          <a:xfrm>
            <a:off x="-1268800" y="9410657"/>
            <a:ext cx="11681601" cy="2178333"/>
          </a:xfrm>
          <a:prstGeom prst="trapezoid">
            <a:avLst>
              <a:gd name="adj" fmla="val 33390"/>
            </a:avLst>
          </a:prstGeom>
          <a:noFill/>
          <a:ln>
            <a:noFill/>
          </a:ln>
        </p:spPr>
        <p:style>
          <a:lnRef idx="1">
            <a:schemeClr val="accent1"/>
          </a:lnRef>
          <a:fillRef idx="3">
            <a:schemeClr val="accent1"/>
          </a:fillRef>
          <a:effectRef idx="2">
            <a:schemeClr val="accent1"/>
          </a:effectRef>
          <a:fontRef idx="minor">
            <a:schemeClr val="lt1"/>
          </a:fontRef>
        </p:style>
        <p:txBody>
          <a:bodyPr rtlCol="0" anchor="ctr">
            <a:noAutofit/>
            <a:scene3d>
              <a:camera prst="perspectiveRelaxed" fov="2100000"/>
              <a:lightRig rig="threePt" dir="t"/>
            </a:scene3d>
            <a:sp3d/>
          </a:bodyPr>
          <a:lstStyle/>
          <a:p>
            <a:pPr algn="ctr"/>
            <a:r>
              <a:rPr lang="en-US" sz="4400" dirty="0" smtClean="0"/>
              <a:t>This message is from a galaxy far, far away in the year 4040 (Star Date 15.200.141).  Guess what?  Turned out that global climate change was real and ushered in the “Hot Age”, which forced humanity to abandon Earth (way to go, Exxon!).  Fortunately, a man was brought back from cryonic suspension to guide the planetary migration.  That man’s name is Keith Henson and he is highly revered today.  His successful leadership led to the spread of humanity throughout the galaxy.  Although some advanced civilizations regard humans as pests, the rise to power of the Lyncean Group of San Diego and its authority over all humanity has done much to garner respect from galactic citizens.  Accordingly, we have used Apple’s Time Machine</a:t>
            </a:r>
            <a:r>
              <a:rPr lang="en-US" sz="4400" baseline="30000" dirty="0" smtClean="0"/>
              <a:t>TM</a:t>
            </a:r>
            <a:r>
              <a:rPr lang="en-US" sz="4400" dirty="0" smtClean="0"/>
              <a:t> to go back to 2015 and hereby command the Lynceans to confer upon Mr. Henson the title of Supreme Galactic Lynx and present to him the commemorative coin that so signifies.</a:t>
            </a:r>
            <a:endParaRPr lang="en-US" sz="3600" dirty="0" smtClean="0"/>
          </a:p>
          <a:p>
            <a:pPr algn="ctr"/>
            <a:r>
              <a:rPr lang="en-US" sz="4000" dirty="0">
                <a:solidFill>
                  <a:srgbClr val="FFFF00"/>
                </a:solidFill>
                <a:latin typeface="Apple Chancery"/>
                <a:cs typeface="Apple Chancery"/>
              </a:rPr>
              <a:t>A</a:t>
            </a:r>
            <a:r>
              <a:rPr lang="en-US" sz="4000" dirty="0" smtClean="0">
                <a:solidFill>
                  <a:srgbClr val="FFFF00"/>
                </a:solidFill>
                <a:latin typeface="Apple Chancery"/>
                <a:cs typeface="Apple Chancery"/>
              </a:rPr>
              <a:t>ttested to and decreed by:</a:t>
            </a:r>
          </a:p>
          <a:p>
            <a:pPr algn="ctr"/>
            <a:r>
              <a:rPr lang="en-US" sz="4000" dirty="0" smtClean="0">
                <a:solidFill>
                  <a:srgbClr val="FFFF00"/>
                </a:solidFill>
                <a:latin typeface="Apple Chancery"/>
                <a:cs typeface="Apple Chancery"/>
              </a:rPr>
              <a:t>George H. W. W. Bush  MCCLXV</a:t>
            </a:r>
          </a:p>
          <a:p>
            <a:pPr algn="ctr"/>
            <a:r>
              <a:rPr lang="en-US" sz="3600" dirty="0" smtClean="0">
                <a:solidFill>
                  <a:srgbClr val="FFFF00"/>
                </a:solidFill>
              </a:rPr>
              <a:t>Galactic President/Klingon Overlord</a:t>
            </a:r>
          </a:p>
        </p:txBody>
      </p:sp>
      <p:pic>
        <p:nvPicPr>
          <p:cNvPr id="11" name="Star War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
        <p:nvSpPr>
          <p:cNvPr id="12" name="TextBox 11"/>
          <p:cNvSpPr txBox="1"/>
          <p:nvPr/>
        </p:nvSpPr>
        <p:spPr>
          <a:xfrm>
            <a:off x="188384" y="5727698"/>
            <a:ext cx="8767233" cy="954107"/>
          </a:xfrm>
          <a:prstGeom prst="rect">
            <a:avLst/>
          </a:prstGeom>
          <a:noFill/>
        </p:spPr>
        <p:txBody>
          <a:bodyPr wrap="square" rtlCol="0">
            <a:spAutoFit/>
            <a:scene3d>
              <a:camera prst="perspectiveRelaxed" fov="2100000"/>
              <a:lightRig rig="threePt" dir="t"/>
            </a:scene3d>
          </a:bodyPr>
          <a:lstStyle/>
          <a:p>
            <a:pPr algn="ctr"/>
            <a:r>
              <a:rPr lang="en-US" sz="2800" dirty="0" smtClean="0">
                <a:solidFill>
                  <a:schemeClr val="bg1"/>
                </a:solidFill>
              </a:rPr>
              <a:t>Oh, and MAY THE FORCE BE WITH YOU</a:t>
            </a:r>
          </a:p>
          <a:p>
            <a:pPr algn="ctr"/>
            <a:r>
              <a:rPr lang="en-US" sz="2800" dirty="0" smtClean="0">
                <a:solidFill>
                  <a:schemeClr val="bg1"/>
                </a:solidFill>
              </a:rPr>
              <a:t>(sorry, we just love saying saying that!)</a:t>
            </a:r>
            <a:endParaRPr lang="en-US" sz="2800" dirty="0">
              <a:solidFill>
                <a:schemeClr val="bg1"/>
              </a:solidFill>
            </a:endParaRPr>
          </a:p>
        </p:txBody>
      </p:sp>
      <p:pic>
        <p:nvPicPr>
          <p:cNvPr id="6" name="Picture 5" descr="Coca Cola Image 2.jpg"/>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12461" y="5867396"/>
            <a:ext cx="762602" cy="762602"/>
          </a:xfrm>
          <a:prstGeom prst="rect">
            <a:avLst/>
          </a:prstGeom>
        </p:spPr>
      </p:pic>
    </p:spTree>
    <p:extLst>
      <p:ext uri="{BB962C8B-B14F-4D97-AF65-F5344CB8AC3E}">
        <p14:creationId xmlns:p14="http://schemas.microsoft.com/office/powerpoint/2010/main" val="2956565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par>
                                <p:cTn id="7" presetID="64" presetClass="path" presetSubtype="0" accel="50000" decel="50000" fill="hold" grpId="0" nodeType="withEffect">
                                  <p:stCondLst>
                                    <p:cond delay="0"/>
                                  </p:stCondLst>
                                  <p:childTnLst>
                                    <p:animMotion origin="layout" path="M 0 -2.22222E-6 L 0.0099 -1.38078 " pathEditMode="relative" rAng="0" ptsTypes="AA">
                                      <p:cBhvr>
                                        <p:cTn id="8" dur="59000" fill="hold"/>
                                        <p:tgtEl>
                                          <p:spTgt spid="5"/>
                                        </p:tgtEl>
                                        <p:attrNameLst>
                                          <p:attrName>ppt_x</p:attrName>
                                          <p:attrName>ppt_y</p:attrName>
                                        </p:attrNameLst>
                                      </p:cBhvr>
                                      <p:rCtr x="486" y="-69051"/>
                                    </p:animMotion>
                                  </p:childTnLst>
                                </p:cTn>
                              </p:par>
                              <p:par>
                                <p:cTn id="9" presetID="6" presetClass="emph" presetSubtype="0" fill="hold" grpId="1" nodeType="withEffect">
                                  <p:stCondLst>
                                    <p:cond delay="0"/>
                                  </p:stCondLst>
                                  <p:childTnLst>
                                    <p:animScale>
                                      <p:cBhvr>
                                        <p:cTn id="10" dur="59000" fill="hold"/>
                                        <p:tgtEl>
                                          <p:spTgt spid="5"/>
                                        </p:tgtEl>
                                      </p:cBhvr>
                                      <p:by x="50000" y="50000"/>
                                    </p:animScale>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2000"/>
                                        <p:tgtEl>
                                          <p:spTgt spid="12"/>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4000"/>
                                        <p:tgtEl>
                                          <p:spTgt spid="6"/>
                                        </p:tgtEl>
                                      </p:cBhvr>
                                    </p:animEffect>
                                    <p:anim calcmode="lin" valueType="num">
                                      <p:cBhvr>
                                        <p:cTn id="20" dur="4000" fill="hold"/>
                                        <p:tgtEl>
                                          <p:spTgt spid="6"/>
                                        </p:tgtEl>
                                        <p:attrNameLst>
                                          <p:attrName>ppt_x</p:attrName>
                                        </p:attrNameLst>
                                      </p:cBhvr>
                                      <p:tavLst>
                                        <p:tav tm="0">
                                          <p:val>
                                            <p:strVal val="#ppt_x"/>
                                          </p:val>
                                        </p:tav>
                                        <p:tav tm="100000">
                                          <p:val>
                                            <p:strVal val="#ppt_x"/>
                                          </p:val>
                                        </p:tav>
                                      </p:tavLst>
                                    </p:anim>
                                    <p:anim calcmode="lin" valueType="num">
                                      <p:cBhvr>
                                        <p:cTn id="21" dur="4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1"/>
                </p:tgtEl>
              </p:cMediaNode>
            </p:audio>
          </p:childTnLst>
        </p:cTn>
      </p:par>
    </p:tnLst>
    <p:bldLst>
      <p:bldP spid="5" grpId="0"/>
      <p:bldP spid="5" grpId="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587</TotalTime>
  <Words>266</Words>
  <Application>Microsoft Macintosh PowerPoint</Application>
  <PresentationFormat>On-screen Show (4:3)</PresentationFormat>
  <Paragraphs>17</Paragraphs>
  <Slides>4</Slides>
  <Notes>0</Notes>
  <HiddenSlides>0</HiddenSlides>
  <MMClips>1</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Lyncean Coin Presentation to Keith Henson</vt:lpstr>
      <vt:lpstr>Apple Time Machine</vt:lpstr>
      <vt:lpstr>Legally Required Statement Prior to Communication from Our Future: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 Wars In a galaxy far far away there was a man named Keith Henson whom we all know now as the Supreme Galactic Commander….</dc:title>
  <dc:creator>Bill Hagan</dc:creator>
  <cp:lastModifiedBy>Bill Hagan</cp:lastModifiedBy>
  <cp:revision>78</cp:revision>
  <cp:lastPrinted>2015-05-12T06:41:52Z</cp:lastPrinted>
  <dcterms:created xsi:type="dcterms:W3CDTF">2015-05-11T05:06:09Z</dcterms:created>
  <dcterms:modified xsi:type="dcterms:W3CDTF">2015-05-16T20:06:51Z</dcterms:modified>
</cp:coreProperties>
</file>