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81" r:id="rId3"/>
    <p:sldId id="264" r:id="rId4"/>
    <p:sldId id="260" r:id="rId5"/>
    <p:sldId id="258" r:id="rId6"/>
    <p:sldId id="261" r:id="rId7"/>
    <p:sldId id="266" r:id="rId8"/>
    <p:sldId id="267" r:id="rId9"/>
    <p:sldId id="268" r:id="rId10"/>
    <p:sldId id="269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62898-E8AF-F149-A6F7-37F31C2106E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880F-B959-1943-856B-BFF9D45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Would</a:t>
            </a:r>
            <a:br>
              <a:rPr lang="en-US" dirty="0" smtClean="0"/>
            </a:br>
            <a:r>
              <a:rPr lang="en-US" dirty="0" smtClean="0"/>
              <a:t>Quantum Mechanics Humor </a:t>
            </a:r>
            <a:br>
              <a:rPr lang="en-US" dirty="0" smtClean="0"/>
            </a:br>
            <a:r>
              <a:rPr lang="en-US" dirty="0" smtClean="0"/>
              <a:t>Be Without</a:t>
            </a:r>
            <a:br>
              <a:rPr lang="en-US" dirty="0" smtClean="0"/>
            </a:br>
            <a:r>
              <a:rPr lang="en-US" dirty="0" smtClean="0"/>
              <a:t>Schrodinger’s Cat?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xmlns:p14="http://schemas.microsoft.com/office/powerpoint/2010/main"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pp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60" y="294617"/>
            <a:ext cx="6370281" cy="63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artoonu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1" y="201830"/>
            <a:ext cx="6426719" cy="6426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998" y="1038318"/>
            <a:ext cx="27532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Quantum Mechanics AND a tip of the hat to Monty Python!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60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s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07239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34" y="776457"/>
            <a:ext cx="5733333" cy="56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_v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4963"/>
            <a:ext cx="6477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essions-cat-theory-theoretical-psychiatrist-therapy-plo0107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60400"/>
            <a:ext cx="5080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paco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2" y="1240326"/>
            <a:ext cx="7657596" cy="44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292a80be6f8f87224098d64b013a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2" y="438452"/>
            <a:ext cx="7018137" cy="61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qeeUqWYAAvqc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85" y="475335"/>
            <a:ext cx="4162230" cy="62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6769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03" y="445625"/>
            <a:ext cx="4705595" cy="6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xmlns:p14="http://schemas.microsoft.com/office/powerpoint/2010/main" spd="slow" advClick="0" advTm="2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-clone-cloning-cat-scrhodinger-schrodinger_s_cat-wpr0115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8" y="675866"/>
            <a:ext cx="4675904" cy="57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-animal-cat-schrodinger-schrodingers_cat-cruelty-wpr0556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55713"/>
            <a:ext cx="5080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10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00" y="356500"/>
            <a:ext cx="5450800" cy="61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__s_cat_by_failureconfetti-d3kh8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1" y="338881"/>
            <a:ext cx="8481699" cy="62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-L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118121"/>
            <a:ext cx="7721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IMVx1VIAAf9c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92125"/>
            <a:ext cx="6985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isenber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s-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3" y="348043"/>
            <a:ext cx="6776595" cy="63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scensus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464083"/>
            <a:ext cx="8209126" cy="5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erwin_schrodinger-physicist-theoretical_biologists-physics-game-shrn915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36" y="298216"/>
            <a:ext cx="6433529" cy="63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</Words>
  <Application>Microsoft Macintosh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Where Would Quantum Mechanics Humor  Be Without Schrodinger’s Cat?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13</cp:revision>
  <dcterms:created xsi:type="dcterms:W3CDTF">2018-02-06T17:27:01Z</dcterms:created>
  <dcterms:modified xsi:type="dcterms:W3CDTF">2018-02-28T18:56:14Z</dcterms:modified>
</cp:coreProperties>
</file>