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64" d="100"/>
          <a:sy n="164" d="100"/>
        </p:scale>
        <p:origin x="-120" y="-7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9B103-C4DA-0543-B7DF-656B41C7996D}" type="datetimeFigureOut">
              <a:rPr lang="en-US" smtClean="0"/>
              <a:t>10/13/18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F7D64-94B6-3B4E-AD87-9A9294A68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532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9B103-C4DA-0543-B7DF-656B41C7996D}" type="datetimeFigureOut">
              <a:rPr lang="en-US" smtClean="0"/>
              <a:t>10/13/18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F7D64-94B6-3B4E-AD87-9A9294A68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882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9B103-C4DA-0543-B7DF-656B41C7996D}" type="datetimeFigureOut">
              <a:rPr lang="en-US" smtClean="0"/>
              <a:t>10/13/18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F7D64-94B6-3B4E-AD87-9A9294A68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70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9B103-C4DA-0543-B7DF-656B41C7996D}" type="datetimeFigureOut">
              <a:rPr lang="en-US" smtClean="0"/>
              <a:t>10/13/18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F7D64-94B6-3B4E-AD87-9A9294A68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593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9B103-C4DA-0543-B7DF-656B41C7996D}" type="datetimeFigureOut">
              <a:rPr lang="en-US" smtClean="0"/>
              <a:t>10/13/18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F7D64-94B6-3B4E-AD87-9A9294A68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066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9B103-C4DA-0543-B7DF-656B41C7996D}" type="datetimeFigureOut">
              <a:rPr lang="en-US" smtClean="0"/>
              <a:t>10/13/18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F7D64-94B6-3B4E-AD87-9A9294A68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63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9B103-C4DA-0543-B7DF-656B41C7996D}" type="datetimeFigureOut">
              <a:rPr lang="en-US" smtClean="0"/>
              <a:t>10/13/18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F7D64-94B6-3B4E-AD87-9A9294A68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347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9B103-C4DA-0543-B7DF-656B41C7996D}" type="datetimeFigureOut">
              <a:rPr lang="en-US" smtClean="0"/>
              <a:t>10/13/18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F7D64-94B6-3B4E-AD87-9A9294A68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200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9B103-C4DA-0543-B7DF-656B41C7996D}" type="datetimeFigureOut">
              <a:rPr lang="en-US" smtClean="0"/>
              <a:t>10/13/18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F7D64-94B6-3B4E-AD87-9A9294A68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401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9B103-C4DA-0543-B7DF-656B41C7996D}" type="datetimeFigureOut">
              <a:rPr lang="en-US" smtClean="0"/>
              <a:t>10/13/18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F7D64-94B6-3B4E-AD87-9A9294A68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836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9B103-C4DA-0543-B7DF-656B41C7996D}" type="datetimeFigureOut">
              <a:rPr lang="en-US" smtClean="0"/>
              <a:t>10/13/18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F7D64-94B6-3B4E-AD87-9A9294A68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88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9B103-C4DA-0543-B7DF-656B41C7996D}" type="datetimeFigureOut">
              <a:rPr lang="en-US" smtClean="0"/>
              <a:t>10/13/18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F7D64-94B6-3B4E-AD87-9A9294A68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390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ssengers_arrive_Halifa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grayscl/>
          </a:blip>
          <a:stretch>
            <a:fillRect/>
          </a:stretch>
        </p:blipFill>
        <p:spPr>
          <a:xfrm>
            <a:off x="610827" y="381000"/>
            <a:ext cx="7922347" cy="609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77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Macintosh PowerPoint</Application>
  <PresentationFormat>On-screen Show (4:3)</PresentationFormat>
  <Paragraphs>0</Paragraphs>
  <Slides>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 Hagan</dc:creator>
  <cp:lastModifiedBy>Bill Hagan</cp:lastModifiedBy>
  <cp:revision>3</cp:revision>
  <dcterms:created xsi:type="dcterms:W3CDTF">2018-10-13T15:32:53Z</dcterms:created>
  <dcterms:modified xsi:type="dcterms:W3CDTF">2018-10-13T19:16:30Z</dcterms:modified>
</cp:coreProperties>
</file>