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319" r:id="rId3"/>
    <p:sldId id="258" r:id="rId4"/>
    <p:sldId id="296" r:id="rId5"/>
    <p:sldId id="259" r:id="rId6"/>
    <p:sldId id="318" r:id="rId7"/>
    <p:sldId id="315" r:id="rId8"/>
    <p:sldId id="261" r:id="rId9"/>
    <p:sldId id="312" r:id="rId10"/>
    <p:sldId id="262" r:id="rId11"/>
    <p:sldId id="263" r:id="rId12"/>
    <p:sldId id="316" r:id="rId13"/>
    <p:sldId id="266" r:id="rId14"/>
    <p:sldId id="267" r:id="rId15"/>
    <p:sldId id="265" r:id="rId16"/>
    <p:sldId id="269" r:id="rId17"/>
    <p:sldId id="272" r:id="rId18"/>
    <p:sldId id="273" r:id="rId19"/>
    <p:sldId id="313" r:id="rId20"/>
    <p:sldId id="317" r:id="rId21"/>
    <p:sldId id="274" r:id="rId22"/>
    <p:sldId id="331" r:id="rId23"/>
    <p:sldId id="299" r:id="rId24"/>
    <p:sldId id="309" r:id="rId25"/>
    <p:sldId id="276" r:id="rId26"/>
    <p:sldId id="305" r:id="rId27"/>
    <p:sldId id="278" r:id="rId28"/>
    <p:sldId id="279" r:id="rId29"/>
    <p:sldId id="280" r:id="rId30"/>
    <p:sldId id="281" r:id="rId31"/>
    <p:sldId id="282" r:id="rId32"/>
    <p:sldId id="294" r:id="rId33"/>
    <p:sldId id="306" r:id="rId34"/>
    <p:sldId id="307" r:id="rId35"/>
    <p:sldId id="300" r:id="rId36"/>
    <p:sldId id="308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7"/>
    <p:restoredTop sz="94629"/>
  </p:normalViewPr>
  <p:slideViewPr>
    <p:cSldViewPr snapToGrid="0" snapToObjects="1">
      <p:cViewPr varScale="1">
        <p:scale>
          <a:sx n="122" d="100"/>
          <a:sy n="122" d="100"/>
        </p:scale>
        <p:origin x="-120" y="-1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75025-1B4D-C145-885F-1451BCA927AE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B6759-60C7-F342-8B45-8E1030244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4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want to ‘shop out the handwriting?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want to ‘shop out the handwriting?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9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modified</a:t>
            </a:r>
            <a:r>
              <a:rPr lang="en-US" baseline="0" dirty="0"/>
              <a:t> in </a:t>
            </a:r>
            <a:r>
              <a:rPr lang="en-US" baseline="0" dirty="0" err="1"/>
              <a:t>Powerpoint</a:t>
            </a:r>
            <a:r>
              <a:rPr lang="en-US" baseline="0" dirty="0"/>
              <a:t>, increase “Sharpness” under Format Picture/Picture/Picture Corrections/Sharpen/Soften/Sharpness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“Sharpness”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Removed</a:t>
            </a:r>
            <a:r>
              <a:rPr lang="en-US" baseline="0" dirty="0"/>
              <a:t> background, does it look bad?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B6759-60C7-F342-8B45-8E10302442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7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8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1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3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6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4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D7572-B5EA-2249-95E3-419AB1828368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CDEFB-34F1-1E4E-94F4-2E812EE2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9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604" y="746742"/>
            <a:ext cx="6621226" cy="4114800"/>
          </a:xfrm>
          <a:prstGeom prst="rect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</p:pic>
      <p:sp>
        <p:nvSpPr>
          <p:cNvPr id="3" name="TextBox 2"/>
          <p:cNvSpPr txBox="1"/>
          <p:nvPr/>
        </p:nvSpPr>
        <p:spPr>
          <a:xfrm>
            <a:off x="4256394" y="5305529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dobe Caslon Pro" charset="0"/>
                <a:ea typeface="Adobe Caslon Pro" charset="0"/>
                <a:cs typeface="Adobe Caslon Pro" charset="0"/>
              </a:rPr>
              <a:t>The Athenia Story</a:t>
            </a:r>
          </a:p>
        </p:txBody>
      </p:sp>
    </p:spTree>
    <p:extLst>
      <p:ext uri="{BB962C8B-B14F-4D97-AF65-F5344CB8AC3E}">
        <p14:creationId xmlns:p14="http://schemas.microsoft.com/office/powerpoint/2010/main" val="87825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799" y="1072720"/>
            <a:ext cx="7214403" cy="4712561"/>
          </a:xfrm>
          <a:prstGeom prst="rect">
            <a:avLst/>
          </a:prstGeom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76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9829"/>
            <a:ext cx="12192000" cy="8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67" y="270445"/>
            <a:ext cx="8763666" cy="622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95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12192000" cy="6211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20464" y="3177217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Liverpool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7093" y="2752842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Glasgow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6159" y="3177217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Belfast</a:t>
            </a:r>
            <a:endParaRPr lang="en-US" sz="120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9072" y="4151908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Montreal</a:t>
            </a:r>
          </a:p>
        </p:txBody>
      </p:sp>
      <p:sp>
        <p:nvSpPr>
          <p:cNvPr id="10" name="Oval 9"/>
          <p:cNvSpPr/>
          <p:nvPr/>
        </p:nvSpPr>
        <p:spPr>
          <a:xfrm>
            <a:off x="10185296" y="3258030"/>
            <a:ext cx="54864" cy="585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907391" y="2930180"/>
            <a:ext cx="57686" cy="576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15" name="Oval 14"/>
          <p:cNvSpPr/>
          <p:nvPr/>
        </p:nvSpPr>
        <p:spPr>
          <a:xfrm>
            <a:off x="9815183" y="3137648"/>
            <a:ext cx="57686" cy="576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25215" y="4065750"/>
            <a:ext cx="57686" cy="576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51569" y="2800884"/>
            <a:ext cx="632386" cy="250531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1950754" y="2991732"/>
            <a:ext cx="8188033" cy="2190167"/>
          </a:xfrm>
          <a:custGeom>
            <a:avLst/>
            <a:gdLst>
              <a:gd name="connsiteX0" fmla="*/ 8188033 w 8188033"/>
              <a:gd name="connsiteY0" fmla="*/ 292566 h 1178311"/>
              <a:gd name="connsiteX1" fmla="*/ 7655470 w 8188033"/>
              <a:gd name="connsiteY1" fmla="*/ 21260 h 1178311"/>
              <a:gd name="connsiteX2" fmla="*/ 7374116 w 8188033"/>
              <a:gd name="connsiteY2" fmla="*/ 21260 h 1178311"/>
              <a:gd name="connsiteX3" fmla="*/ 7153053 w 8188033"/>
              <a:gd name="connsiteY3" fmla="*/ 51405 h 1178311"/>
              <a:gd name="connsiteX4" fmla="*/ 2349941 w 8188033"/>
              <a:gd name="connsiteY4" fmla="*/ 945708 h 1178311"/>
              <a:gd name="connsiteX5" fmla="*/ 1937958 w 8188033"/>
              <a:gd name="connsiteY5" fmla="*/ 1026095 h 1178311"/>
              <a:gd name="connsiteX6" fmla="*/ 1616411 w 8188033"/>
              <a:gd name="connsiteY6" fmla="*/ 1176821 h 1178311"/>
              <a:gd name="connsiteX7" fmla="*/ 1445589 w 8188033"/>
              <a:gd name="connsiteY7" fmla="*/ 1096434 h 1178311"/>
              <a:gd name="connsiteX8" fmla="*/ 1294864 w 8188033"/>
              <a:gd name="connsiteY8" fmla="*/ 985902 h 1178311"/>
              <a:gd name="connsiteX9" fmla="*/ 1184332 w 8188033"/>
              <a:gd name="connsiteY9" fmla="*/ 915563 h 1178311"/>
              <a:gd name="connsiteX10" fmla="*/ 1053703 w 8188033"/>
              <a:gd name="connsiteY10" fmla="*/ 895467 h 1178311"/>
              <a:gd name="connsiteX11" fmla="*/ 732156 w 8188033"/>
              <a:gd name="connsiteY11" fmla="*/ 935660 h 1178311"/>
              <a:gd name="connsiteX12" fmla="*/ 490995 w 8188033"/>
              <a:gd name="connsiteY12" fmla="*/ 1036144 h 1178311"/>
              <a:gd name="connsiteX13" fmla="*/ 8675 w 8188033"/>
              <a:gd name="connsiteY13" fmla="*/ 1156724 h 1178311"/>
              <a:gd name="connsiteX0" fmla="*/ 8188033 w 8188033"/>
              <a:gd name="connsiteY0" fmla="*/ 311071 h 1196816"/>
              <a:gd name="connsiteX1" fmla="*/ 7655470 w 8188033"/>
              <a:gd name="connsiteY1" fmla="*/ 39765 h 1196816"/>
              <a:gd name="connsiteX2" fmla="*/ 7374116 w 8188033"/>
              <a:gd name="connsiteY2" fmla="*/ 39765 h 1196816"/>
              <a:gd name="connsiteX3" fmla="*/ 4671110 w 8188033"/>
              <a:gd name="connsiteY3" fmla="*/ 401506 h 1196816"/>
              <a:gd name="connsiteX4" fmla="*/ 2349941 w 8188033"/>
              <a:gd name="connsiteY4" fmla="*/ 964213 h 1196816"/>
              <a:gd name="connsiteX5" fmla="*/ 1937958 w 8188033"/>
              <a:gd name="connsiteY5" fmla="*/ 1044600 h 1196816"/>
              <a:gd name="connsiteX6" fmla="*/ 1616411 w 8188033"/>
              <a:gd name="connsiteY6" fmla="*/ 1195326 h 1196816"/>
              <a:gd name="connsiteX7" fmla="*/ 1445589 w 8188033"/>
              <a:gd name="connsiteY7" fmla="*/ 1114939 h 1196816"/>
              <a:gd name="connsiteX8" fmla="*/ 1294864 w 8188033"/>
              <a:gd name="connsiteY8" fmla="*/ 1004407 h 1196816"/>
              <a:gd name="connsiteX9" fmla="*/ 1184332 w 8188033"/>
              <a:gd name="connsiteY9" fmla="*/ 934068 h 1196816"/>
              <a:gd name="connsiteX10" fmla="*/ 1053703 w 8188033"/>
              <a:gd name="connsiteY10" fmla="*/ 913972 h 1196816"/>
              <a:gd name="connsiteX11" fmla="*/ 732156 w 8188033"/>
              <a:gd name="connsiteY11" fmla="*/ 954165 h 1196816"/>
              <a:gd name="connsiteX12" fmla="*/ 490995 w 8188033"/>
              <a:gd name="connsiteY12" fmla="*/ 1054649 h 1196816"/>
              <a:gd name="connsiteX13" fmla="*/ 8675 w 8188033"/>
              <a:gd name="connsiteY13" fmla="*/ 1175229 h 1196816"/>
              <a:gd name="connsiteX0" fmla="*/ 8188033 w 8188033"/>
              <a:gd name="connsiteY0" fmla="*/ 317209 h 1202954"/>
              <a:gd name="connsiteX1" fmla="*/ 7655470 w 8188033"/>
              <a:gd name="connsiteY1" fmla="*/ 45903 h 1202954"/>
              <a:gd name="connsiteX2" fmla="*/ 7374116 w 8188033"/>
              <a:gd name="connsiteY2" fmla="*/ 45903 h 1202954"/>
              <a:gd name="connsiteX3" fmla="*/ 4691207 w 8188033"/>
              <a:gd name="connsiteY3" fmla="*/ 498079 h 1202954"/>
              <a:gd name="connsiteX4" fmla="*/ 2349941 w 8188033"/>
              <a:gd name="connsiteY4" fmla="*/ 970351 h 1202954"/>
              <a:gd name="connsiteX5" fmla="*/ 1937958 w 8188033"/>
              <a:gd name="connsiteY5" fmla="*/ 1050738 h 1202954"/>
              <a:gd name="connsiteX6" fmla="*/ 1616411 w 8188033"/>
              <a:gd name="connsiteY6" fmla="*/ 1201464 h 1202954"/>
              <a:gd name="connsiteX7" fmla="*/ 1445589 w 8188033"/>
              <a:gd name="connsiteY7" fmla="*/ 1121077 h 1202954"/>
              <a:gd name="connsiteX8" fmla="*/ 1294864 w 8188033"/>
              <a:gd name="connsiteY8" fmla="*/ 1010545 h 1202954"/>
              <a:gd name="connsiteX9" fmla="*/ 1184332 w 8188033"/>
              <a:gd name="connsiteY9" fmla="*/ 940206 h 1202954"/>
              <a:gd name="connsiteX10" fmla="*/ 1053703 w 8188033"/>
              <a:gd name="connsiteY10" fmla="*/ 920110 h 1202954"/>
              <a:gd name="connsiteX11" fmla="*/ 732156 w 8188033"/>
              <a:gd name="connsiteY11" fmla="*/ 960303 h 1202954"/>
              <a:gd name="connsiteX12" fmla="*/ 490995 w 8188033"/>
              <a:gd name="connsiteY12" fmla="*/ 1060787 h 1202954"/>
              <a:gd name="connsiteX13" fmla="*/ 8675 w 8188033"/>
              <a:gd name="connsiteY13" fmla="*/ 1181367 h 1202954"/>
              <a:gd name="connsiteX0" fmla="*/ 8188033 w 8188033"/>
              <a:gd name="connsiteY0" fmla="*/ 295504 h 1181249"/>
              <a:gd name="connsiteX1" fmla="*/ 7655470 w 8188033"/>
              <a:gd name="connsiteY1" fmla="*/ 24198 h 1181249"/>
              <a:gd name="connsiteX2" fmla="*/ 6891795 w 8188033"/>
              <a:gd name="connsiteY2" fmla="*/ 64391 h 1181249"/>
              <a:gd name="connsiteX3" fmla="*/ 4691207 w 8188033"/>
              <a:gd name="connsiteY3" fmla="*/ 476374 h 1181249"/>
              <a:gd name="connsiteX4" fmla="*/ 2349941 w 8188033"/>
              <a:gd name="connsiteY4" fmla="*/ 948646 h 1181249"/>
              <a:gd name="connsiteX5" fmla="*/ 1937958 w 8188033"/>
              <a:gd name="connsiteY5" fmla="*/ 1029033 h 1181249"/>
              <a:gd name="connsiteX6" fmla="*/ 1616411 w 8188033"/>
              <a:gd name="connsiteY6" fmla="*/ 1179759 h 1181249"/>
              <a:gd name="connsiteX7" fmla="*/ 1445589 w 8188033"/>
              <a:gd name="connsiteY7" fmla="*/ 1099372 h 1181249"/>
              <a:gd name="connsiteX8" fmla="*/ 1294864 w 8188033"/>
              <a:gd name="connsiteY8" fmla="*/ 988840 h 1181249"/>
              <a:gd name="connsiteX9" fmla="*/ 1184332 w 8188033"/>
              <a:gd name="connsiteY9" fmla="*/ 918501 h 1181249"/>
              <a:gd name="connsiteX10" fmla="*/ 1053703 w 8188033"/>
              <a:gd name="connsiteY10" fmla="*/ 898405 h 1181249"/>
              <a:gd name="connsiteX11" fmla="*/ 732156 w 8188033"/>
              <a:gd name="connsiteY11" fmla="*/ 938598 h 1181249"/>
              <a:gd name="connsiteX12" fmla="*/ 490995 w 8188033"/>
              <a:gd name="connsiteY12" fmla="*/ 1039082 h 1181249"/>
              <a:gd name="connsiteX13" fmla="*/ 8675 w 8188033"/>
              <a:gd name="connsiteY13" fmla="*/ 1159662 h 1181249"/>
              <a:gd name="connsiteX0" fmla="*/ 8188033 w 8188033"/>
              <a:gd name="connsiteY0" fmla="*/ 281383 h 1167128"/>
              <a:gd name="connsiteX1" fmla="*/ 7655470 w 8188033"/>
              <a:gd name="connsiteY1" fmla="*/ 10077 h 1167128"/>
              <a:gd name="connsiteX2" fmla="*/ 6896484 w 8188033"/>
              <a:gd name="connsiteY2" fmla="*/ 97162 h 1167128"/>
              <a:gd name="connsiteX3" fmla="*/ 4691207 w 8188033"/>
              <a:gd name="connsiteY3" fmla="*/ 462253 h 1167128"/>
              <a:gd name="connsiteX4" fmla="*/ 2349941 w 8188033"/>
              <a:gd name="connsiteY4" fmla="*/ 934525 h 1167128"/>
              <a:gd name="connsiteX5" fmla="*/ 1937958 w 8188033"/>
              <a:gd name="connsiteY5" fmla="*/ 1014912 h 1167128"/>
              <a:gd name="connsiteX6" fmla="*/ 1616411 w 8188033"/>
              <a:gd name="connsiteY6" fmla="*/ 1165638 h 1167128"/>
              <a:gd name="connsiteX7" fmla="*/ 1445589 w 8188033"/>
              <a:gd name="connsiteY7" fmla="*/ 1085251 h 1167128"/>
              <a:gd name="connsiteX8" fmla="*/ 1294864 w 8188033"/>
              <a:gd name="connsiteY8" fmla="*/ 974719 h 1167128"/>
              <a:gd name="connsiteX9" fmla="*/ 1184332 w 8188033"/>
              <a:gd name="connsiteY9" fmla="*/ 904380 h 1167128"/>
              <a:gd name="connsiteX10" fmla="*/ 1053703 w 8188033"/>
              <a:gd name="connsiteY10" fmla="*/ 884284 h 1167128"/>
              <a:gd name="connsiteX11" fmla="*/ 732156 w 8188033"/>
              <a:gd name="connsiteY11" fmla="*/ 924477 h 1167128"/>
              <a:gd name="connsiteX12" fmla="*/ 490995 w 8188033"/>
              <a:gd name="connsiteY12" fmla="*/ 1024961 h 1167128"/>
              <a:gd name="connsiteX13" fmla="*/ 8675 w 8188033"/>
              <a:gd name="connsiteY13" fmla="*/ 1145541 h 1167128"/>
              <a:gd name="connsiteX0" fmla="*/ 8188033 w 8188033"/>
              <a:gd name="connsiteY0" fmla="*/ 265086 h 1150831"/>
              <a:gd name="connsiteX1" fmla="*/ 7622645 w 8188033"/>
              <a:gd name="connsiteY1" fmla="*/ 12537 h 1150831"/>
              <a:gd name="connsiteX2" fmla="*/ 6896484 w 8188033"/>
              <a:gd name="connsiteY2" fmla="*/ 80865 h 1150831"/>
              <a:gd name="connsiteX3" fmla="*/ 4691207 w 8188033"/>
              <a:gd name="connsiteY3" fmla="*/ 445956 h 1150831"/>
              <a:gd name="connsiteX4" fmla="*/ 2349941 w 8188033"/>
              <a:gd name="connsiteY4" fmla="*/ 918228 h 1150831"/>
              <a:gd name="connsiteX5" fmla="*/ 1937958 w 8188033"/>
              <a:gd name="connsiteY5" fmla="*/ 998615 h 1150831"/>
              <a:gd name="connsiteX6" fmla="*/ 1616411 w 8188033"/>
              <a:gd name="connsiteY6" fmla="*/ 1149341 h 1150831"/>
              <a:gd name="connsiteX7" fmla="*/ 1445589 w 8188033"/>
              <a:gd name="connsiteY7" fmla="*/ 1068954 h 1150831"/>
              <a:gd name="connsiteX8" fmla="*/ 1294864 w 8188033"/>
              <a:gd name="connsiteY8" fmla="*/ 958422 h 1150831"/>
              <a:gd name="connsiteX9" fmla="*/ 1184332 w 8188033"/>
              <a:gd name="connsiteY9" fmla="*/ 888083 h 1150831"/>
              <a:gd name="connsiteX10" fmla="*/ 1053703 w 8188033"/>
              <a:gd name="connsiteY10" fmla="*/ 867987 h 1150831"/>
              <a:gd name="connsiteX11" fmla="*/ 732156 w 8188033"/>
              <a:gd name="connsiteY11" fmla="*/ 908180 h 1150831"/>
              <a:gd name="connsiteX12" fmla="*/ 490995 w 8188033"/>
              <a:gd name="connsiteY12" fmla="*/ 1008664 h 1150831"/>
              <a:gd name="connsiteX13" fmla="*/ 8675 w 8188033"/>
              <a:gd name="connsiteY13" fmla="*/ 1129244 h 1150831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86646 h 1172391"/>
              <a:gd name="connsiteX1" fmla="*/ 7622645 w 8188033"/>
              <a:gd name="connsiteY1" fmla="*/ 34097 h 1172391"/>
              <a:gd name="connsiteX2" fmla="*/ 6896484 w 8188033"/>
              <a:gd name="connsiteY2" fmla="*/ 102425 h 1172391"/>
              <a:gd name="connsiteX3" fmla="*/ 2349941 w 8188033"/>
              <a:gd name="connsiteY3" fmla="*/ 939788 h 1172391"/>
              <a:gd name="connsiteX4" fmla="*/ 1937958 w 8188033"/>
              <a:gd name="connsiteY4" fmla="*/ 1020175 h 1172391"/>
              <a:gd name="connsiteX5" fmla="*/ 1616411 w 8188033"/>
              <a:gd name="connsiteY5" fmla="*/ 1170901 h 1172391"/>
              <a:gd name="connsiteX6" fmla="*/ 1445589 w 8188033"/>
              <a:gd name="connsiteY6" fmla="*/ 1090514 h 1172391"/>
              <a:gd name="connsiteX7" fmla="*/ 1294864 w 8188033"/>
              <a:gd name="connsiteY7" fmla="*/ 979982 h 1172391"/>
              <a:gd name="connsiteX8" fmla="*/ 1184332 w 8188033"/>
              <a:gd name="connsiteY8" fmla="*/ 909643 h 1172391"/>
              <a:gd name="connsiteX9" fmla="*/ 1053703 w 8188033"/>
              <a:gd name="connsiteY9" fmla="*/ 889547 h 1172391"/>
              <a:gd name="connsiteX10" fmla="*/ 732156 w 8188033"/>
              <a:gd name="connsiteY10" fmla="*/ 929740 h 1172391"/>
              <a:gd name="connsiteX11" fmla="*/ 490995 w 8188033"/>
              <a:gd name="connsiteY11" fmla="*/ 1030224 h 1172391"/>
              <a:gd name="connsiteX12" fmla="*/ 8675 w 8188033"/>
              <a:gd name="connsiteY12" fmla="*/ 1150804 h 1172391"/>
              <a:gd name="connsiteX0" fmla="*/ 8188033 w 8188033"/>
              <a:gd name="connsiteY0" fmla="*/ 371427 h 2276157"/>
              <a:gd name="connsiteX1" fmla="*/ 7622645 w 8188033"/>
              <a:gd name="connsiteY1" fmla="*/ 118878 h 2276157"/>
              <a:gd name="connsiteX2" fmla="*/ 6896484 w 8188033"/>
              <a:gd name="connsiteY2" fmla="*/ 187206 h 2276157"/>
              <a:gd name="connsiteX3" fmla="*/ 2597448 w 8188033"/>
              <a:gd name="connsiteY3" fmla="*/ 2262103 h 2276157"/>
              <a:gd name="connsiteX4" fmla="*/ 1937958 w 8188033"/>
              <a:gd name="connsiteY4" fmla="*/ 1104956 h 2276157"/>
              <a:gd name="connsiteX5" fmla="*/ 1616411 w 8188033"/>
              <a:gd name="connsiteY5" fmla="*/ 1255682 h 2276157"/>
              <a:gd name="connsiteX6" fmla="*/ 1445589 w 8188033"/>
              <a:gd name="connsiteY6" fmla="*/ 1175295 h 2276157"/>
              <a:gd name="connsiteX7" fmla="*/ 1294864 w 8188033"/>
              <a:gd name="connsiteY7" fmla="*/ 1064763 h 2276157"/>
              <a:gd name="connsiteX8" fmla="*/ 1184332 w 8188033"/>
              <a:gd name="connsiteY8" fmla="*/ 994424 h 2276157"/>
              <a:gd name="connsiteX9" fmla="*/ 1053703 w 8188033"/>
              <a:gd name="connsiteY9" fmla="*/ 974328 h 2276157"/>
              <a:gd name="connsiteX10" fmla="*/ 732156 w 8188033"/>
              <a:gd name="connsiteY10" fmla="*/ 1014521 h 2276157"/>
              <a:gd name="connsiteX11" fmla="*/ 490995 w 8188033"/>
              <a:gd name="connsiteY11" fmla="*/ 1115005 h 2276157"/>
              <a:gd name="connsiteX12" fmla="*/ 8675 w 8188033"/>
              <a:gd name="connsiteY12" fmla="*/ 1235585 h 2276157"/>
              <a:gd name="connsiteX0" fmla="*/ 8188033 w 8188033"/>
              <a:gd name="connsiteY0" fmla="*/ 371427 h 2309887"/>
              <a:gd name="connsiteX1" fmla="*/ 7622645 w 8188033"/>
              <a:gd name="connsiteY1" fmla="*/ 118878 h 2309887"/>
              <a:gd name="connsiteX2" fmla="*/ 6896484 w 8188033"/>
              <a:gd name="connsiteY2" fmla="*/ 187206 h 2309887"/>
              <a:gd name="connsiteX3" fmla="*/ 2597448 w 8188033"/>
              <a:gd name="connsiteY3" fmla="*/ 2262103 h 2309887"/>
              <a:gd name="connsiteX4" fmla="*/ 1669826 w 8188033"/>
              <a:gd name="connsiteY4" fmla="*/ 1998731 h 2309887"/>
              <a:gd name="connsiteX5" fmla="*/ 1616411 w 8188033"/>
              <a:gd name="connsiteY5" fmla="*/ 1255682 h 2309887"/>
              <a:gd name="connsiteX6" fmla="*/ 1445589 w 8188033"/>
              <a:gd name="connsiteY6" fmla="*/ 1175295 h 2309887"/>
              <a:gd name="connsiteX7" fmla="*/ 1294864 w 8188033"/>
              <a:gd name="connsiteY7" fmla="*/ 1064763 h 2309887"/>
              <a:gd name="connsiteX8" fmla="*/ 1184332 w 8188033"/>
              <a:gd name="connsiteY8" fmla="*/ 994424 h 2309887"/>
              <a:gd name="connsiteX9" fmla="*/ 1053703 w 8188033"/>
              <a:gd name="connsiteY9" fmla="*/ 974328 h 2309887"/>
              <a:gd name="connsiteX10" fmla="*/ 732156 w 8188033"/>
              <a:gd name="connsiteY10" fmla="*/ 1014521 h 2309887"/>
              <a:gd name="connsiteX11" fmla="*/ 490995 w 8188033"/>
              <a:gd name="connsiteY11" fmla="*/ 1115005 h 2309887"/>
              <a:gd name="connsiteX12" fmla="*/ 8675 w 8188033"/>
              <a:gd name="connsiteY12" fmla="*/ 1235585 h 2309887"/>
              <a:gd name="connsiteX0" fmla="*/ 8188033 w 8188033"/>
              <a:gd name="connsiteY0" fmla="*/ 371427 h 2307298"/>
              <a:gd name="connsiteX1" fmla="*/ 7622645 w 8188033"/>
              <a:gd name="connsiteY1" fmla="*/ 118878 h 2307298"/>
              <a:gd name="connsiteX2" fmla="*/ 6896484 w 8188033"/>
              <a:gd name="connsiteY2" fmla="*/ 187206 h 2307298"/>
              <a:gd name="connsiteX3" fmla="*/ 2597448 w 8188033"/>
              <a:gd name="connsiteY3" fmla="*/ 2262103 h 2307298"/>
              <a:gd name="connsiteX4" fmla="*/ 1669826 w 8188033"/>
              <a:gd name="connsiteY4" fmla="*/ 1998731 h 2307298"/>
              <a:gd name="connsiteX5" fmla="*/ 1465157 w 8188033"/>
              <a:gd name="connsiteY5" fmla="*/ 1400061 h 2307298"/>
              <a:gd name="connsiteX6" fmla="*/ 1445589 w 8188033"/>
              <a:gd name="connsiteY6" fmla="*/ 1175295 h 2307298"/>
              <a:gd name="connsiteX7" fmla="*/ 1294864 w 8188033"/>
              <a:gd name="connsiteY7" fmla="*/ 1064763 h 2307298"/>
              <a:gd name="connsiteX8" fmla="*/ 1184332 w 8188033"/>
              <a:gd name="connsiteY8" fmla="*/ 994424 h 2307298"/>
              <a:gd name="connsiteX9" fmla="*/ 1053703 w 8188033"/>
              <a:gd name="connsiteY9" fmla="*/ 974328 h 2307298"/>
              <a:gd name="connsiteX10" fmla="*/ 732156 w 8188033"/>
              <a:gd name="connsiteY10" fmla="*/ 1014521 h 2307298"/>
              <a:gd name="connsiteX11" fmla="*/ 490995 w 8188033"/>
              <a:gd name="connsiteY11" fmla="*/ 1115005 h 2307298"/>
              <a:gd name="connsiteX12" fmla="*/ 8675 w 8188033"/>
              <a:gd name="connsiteY12" fmla="*/ 1235585 h 2307298"/>
              <a:gd name="connsiteX0" fmla="*/ 8188033 w 8188033"/>
              <a:gd name="connsiteY0" fmla="*/ 371427 h 2312730"/>
              <a:gd name="connsiteX1" fmla="*/ 7622645 w 8188033"/>
              <a:gd name="connsiteY1" fmla="*/ 118878 h 2312730"/>
              <a:gd name="connsiteX2" fmla="*/ 6896484 w 8188033"/>
              <a:gd name="connsiteY2" fmla="*/ 187206 h 2312730"/>
              <a:gd name="connsiteX3" fmla="*/ 2597448 w 8188033"/>
              <a:gd name="connsiteY3" fmla="*/ 2262103 h 2312730"/>
              <a:gd name="connsiteX4" fmla="*/ 1669826 w 8188033"/>
              <a:gd name="connsiteY4" fmla="*/ 1998731 h 2312730"/>
              <a:gd name="connsiteX5" fmla="*/ 1465157 w 8188033"/>
              <a:gd name="connsiteY5" fmla="*/ 1400061 h 2312730"/>
              <a:gd name="connsiteX6" fmla="*/ 1445589 w 8188033"/>
              <a:gd name="connsiteY6" fmla="*/ 1175295 h 2312730"/>
              <a:gd name="connsiteX7" fmla="*/ 1294864 w 8188033"/>
              <a:gd name="connsiteY7" fmla="*/ 1064763 h 2312730"/>
              <a:gd name="connsiteX8" fmla="*/ 1184332 w 8188033"/>
              <a:gd name="connsiteY8" fmla="*/ 994424 h 2312730"/>
              <a:gd name="connsiteX9" fmla="*/ 1053703 w 8188033"/>
              <a:gd name="connsiteY9" fmla="*/ 974328 h 2312730"/>
              <a:gd name="connsiteX10" fmla="*/ 732156 w 8188033"/>
              <a:gd name="connsiteY10" fmla="*/ 1014521 h 2312730"/>
              <a:gd name="connsiteX11" fmla="*/ 490995 w 8188033"/>
              <a:gd name="connsiteY11" fmla="*/ 1115005 h 2312730"/>
              <a:gd name="connsiteX12" fmla="*/ 8675 w 8188033"/>
              <a:gd name="connsiteY12" fmla="*/ 1235585 h 2312730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669826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738578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50665"/>
              <a:gd name="connsiteX1" fmla="*/ 7622645 w 8188033"/>
              <a:gd name="connsiteY1" fmla="*/ 113932 h 2250665"/>
              <a:gd name="connsiteX2" fmla="*/ 6896484 w 8188033"/>
              <a:gd name="connsiteY2" fmla="*/ 182260 h 2250665"/>
              <a:gd name="connsiteX3" fmla="*/ 2851830 w 8188033"/>
              <a:gd name="connsiteY3" fmla="*/ 2188405 h 2250665"/>
              <a:gd name="connsiteX4" fmla="*/ 1738578 w 8188033"/>
              <a:gd name="connsiteY4" fmla="*/ 1993785 h 2250665"/>
              <a:gd name="connsiteX5" fmla="*/ 1465157 w 8188033"/>
              <a:gd name="connsiteY5" fmla="*/ 1395115 h 2250665"/>
              <a:gd name="connsiteX6" fmla="*/ 1445589 w 8188033"/>
              <a:gd name="connsiteY6" fmla="*/ 1170349 h 2250665"/>
              <a:gd name="connsiteX7" fmla="*/ 1294864 w 8188033"/>
              <a:gd name="connsiteY7" fmla="*/ 1059817 h 2250665"/>
              <a:gd name="connsiteX8" fmla="*/ 1184332 w 8188033"/>
              <a:gd name="connsiteY8" fmla="*/ 989478 h 2250665"/>
              <a:gd name="connsiteX9" fmla="*/ 1053703 w 8188033"/>
              <a:gd name="connsiteY9" fmla="*/ 969382 h 2250665"/>
              <a:gd name="connsiteX10" fmla="*/ 732156 w 8188033"/>
              <a:gd name="connsiteY10" fmla="*/ 1009575 h 2250665"/>
              <a:gd name="connsiteX11" fmla="*/ 490995 w 8188033"/>
              <a:gd name="connsiteY11" fmla="*/ 1110059 h 2250665"/>
              <a:gd name="connsiteX12" fmla="*/ 8675 w 8188033"/>
              <a:gd name="connsiteY12" fmla="*/ 1230639 h 2250665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445589 w 8188033"/>
              <a:gd name="connsiteY6" fmla="*/ 1057752 h 2138068"/>
              <a:gd name="connsiteX7" fmla="*/ 1294864 w 8188033"/>
              <a:gd name="connsiteY7" fmla="*/ 947220 h 2138068"/>
              <a:gd name="connsiteX8" fmla="*/ 1184332 w 8188033"/>
              <a:gd name="connsiteY8" fmla="*/ 876881 h 2138068"/>
              <a:gd name="connsiteX9" fmla="*/ 1053703 w 8188033"/>
              <a:gd name="connsiteY9" fmla="*/ 856785 h 2138068"/>
              <a:gd name="connsiteX10" fmla="*/ 732156 w 8188033"/>
              <a:gd name="connsiteY10" fmla="*/ 896978 h 2138068"/>
              <a:gd name="connsiteX11" fmla="*/ 490995 w 8188033"/>
              <a:gd name="connsiteY11" fmla="*/ 997462 h 2138068"/>
              <a:gd name="connsiteX12" fmla="*/ 8675 w 8188033"/>
              <a:gd name="connsiteY12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294864 w 8188033"/>
              <a:gd name="connsiteY6" fmla="*/ 947220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370491 w 8188033"/>
              <a:gd name="connsiteY6" fmla="*/ 974721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29330"/>
              <a:gd name="connsiteX1" fmla="*/ 7622645 w 8188033"/>
              <a:gd name="connsiteY1" fmla="*/ 1335 h 2129330"/>
              <a:gd name="connsiteX2" fmla="*/ 6463348 w 8188033"/>
              <a:gd name="connsiteY2" fmla="*/ 358421 h 2129330"/>
              <a:gd name="connsiteX3" fmla="*/ 2851830 w 8188033"/>
              <a:gd name="connsiteY3" fmla="*/ 2075808 h 2129330"/>
              <a:gd name="connsiteX4" fmla="*/ 1738578 w 8188033"/>
              <a:gd name="connsiteY4" fmla="*/ 1881188 h 2129330"/>
              <a:gd name="connsiteX5" fmla="*/ 1513284 w 8188033"/>
              <a:gd name="connsiteY5" fmla="*/ 1248142 h 2129330"/>
              <a:gd name="connsiteX6" fmla="*/ 1370491 w 8188033"/>
              <a:gd name="connsiteY6" fmla="*/ 974721 h 2129330"/>
              <a:gd name="connsiteX7" fmla="*/ 1184332 w 8188033"/>
              <a:gd name="connsiteY7" fmla="*/ 876881 h 2129330"/>
              <a:gd name="connsiteX8" fmla="*/ 1053703 w 8188033"/>
              <a:gd name="connsiteY8" fmla="*/ 856785 h 2129330"/>
              <a:gd name="connsiteX9" fmla="*/ 732156 w 8188033"/>
              <a:gd name="connsiteY9" fmla="*/ 896978 h 2129330"/>
              <a:gd name="connsiteX10" fmla="*/ 490995 w 8188033"/>
              <a:gd name="connsiteY10" fmla="*/ 997462 h 2129330"/>
              <a:gd name="connsiteX11" fmla="*/ 8675 w 8188033"/>
              <a:gd name="connsiteY11" fmla="*/ 1118042 h 2129330"/>
              <a:gd name="connsiteX0" fmla="*/ 8188033 w 8188033"/>
              <a:gd name="connsiteY0" fmla="*/ 253884 h 2136436"/>
              <a:gd name="connsiteX1" fmla="*/ 7622645 w 8188033"/>
              <a:gd name="connsiteY1" fmla="*/ 1335 h 2136436"/>
              <a:gd name="connsiteX2" fmla="*/ 6463348 w 8188033"/>
              <a:gd name="connsiteY2" fmla="*/ 358421 h 2136436"/>
              <a:gd name="connsiteX3" fmla="*/ 2851830 w 8188033"/>
              <a:gd name="connsiteY3" fmla="*/ 2075808 h 2136436"/>
              <a:gd name="connsiteX4" fmla="*/ 1690452 w 8188033"/>
              <a:gd name="connsiteY4" fmla="*/ 1922439 h 2136436"/>
              <a:gd name="connsiteX5" fmla="*/ 1513284 w 8188033"/>
              <a:gd name="connsiteY5" fmla="*/ 1248142 h 2136436"/>
              <a:gd name="connsiteX6" fmla="*/ 1370491 w 8188033"/>
              <a:gd name="connsiteY6" fmla="*/ 974721 h 2136436"/>
              <a:gd name="connsiteX7" fmla="*/ 1184332 w 8188033"/>
              <a:gd name="connsiteY7" fmla="*/ 876881 h 2136436"/>
              <a:gd name="connsiteX8" fmla="*/ 1053703 w 8188033"/>
              <a:gd name="connsiteY8" fmla="*/ 856785 h 2136436"/>
              <a:gd name="connsiteX9" fmla="*/ 732156 w 8188033"/>
              <a:gd name="connsiteY9" fmla="*/ 896978 h 2136436"/>
              <a:gd name="connsiteX10" fmla="*/ 490995 w 8188033"/>
              <a:gd name="connsiteY10" fmla="*/ 997462 h 2136436"/>
              <a:gd name="connsiteX11" fmla="*/ 8675 w 8188033"/>
              <a:gd name="connsiteY11" fmla="*/ 1118042 h 2136436"/>
              <a:gd name="connsiteX0" fmla="*/ 8188033 w 8188033"/>
              <a:gd name="connsiteY0" fmla="*/ 253884 h 2151520"/>
              <a:gd name="connsiteX1" fmla="*/ 7622645 w 8188033"/>
              <a:gd name="connsiteY1" fmla="*/ 1335 h 2151520"/>
              <a:gd name="connsiteX2" fmla="*/ 6463348 w 8188033"/>
              <a:gd name="connsiteY2" fmla="*/ 358421 h 2151520"/>
              <a:gd name="connsiteX3" fmla="*/ 2851830 w 8188033"/>
              <a:gd name="connsiteY3" fmla="*/ 2075808 h 2151520"/>
              <a:gd name="connsiteX4" fmla="*/ 1690452 w 8188033"/>
              <a:gd name="connsiteY4" fmla="*/ 1922439 h 2151520"/>
              <a:gd name="connsiteX5" fmla="*/ 1513284 w 8188033"/>
              <a:gd name="connsiteY5" fmla="*/ 1248142 h 2151520"/>
              <a:gd name="connsiteX6" fmla="*/ 1370491 w 8188033"/>
              <a:gd name="connsiteY6" fmla="*/ 974721 h 2151520"/>
              <a:gd name="connsiteX7" fmla="*/ 1184332 w 8188033"/>
              <a:gd name="connsiteY7" fmla="*/ 876881 h 2151520"/>
              <a:gd name="connsiteX8" fmla="*/ 1053703 w 8188033"/>
              <a:gd name="connsiteY8" fmla="*/ 856785 h 2151520"/>
              <a:gd name="connsiteX9" fmla="*/ 732156 w 8188033"/>
              <a:gd name="connsiteY9" fmla="*/ 896978 h 2151520"/>
              <a:gd name="connsiteX10" fmla="*/ 490995 w 8188033"/>
              <a:gd name="connsiteY10" fmla="*/ 997462 h 2151520"/>
              <a:gd name="connsiteX11" fmla="*/ 8675 w 8188033"/>
              <a:gd name="connsiteY11" fmla="*/ 1118042 h 2151520"/>
              <a:gd name="connsiteX0" fmla="*/ 8188033 w 8188033"/>
              <a:gd name="connsiteY0" fmla="*/ 253884 h 2157402"/>
              <a:gd name="connsiteX1" fmla="*/ 7622645 w 8188033"/>
              <a:gd name="connsiteY1" fmla="*/ 1335 h 2157402"/>
              <a:gd name="connsiteX2" fmla="*/ 6463348 w 8188033"/>
              <a:gd name="connsiteY2" fmla="*/ 358421 h 2157402"/>
              <a:gd name="connsiteX3" fmla="*/ 2851830 w 8188033"/>
              <a:gd name="connsiteY3" fmla="*/ 2075808 h 2157402"/>
              <a:gd name="connsiteX4" fmla="*/ 1642326 w 8188033"/>
              <a:gd name="connsiteY4" fmla="*/ 1943065 h 2157402"/>
              <a:gd name="connsiteX5" fmla="*/ 1513284 w 8188033"/>
              <a:gd name="connsiteY5" fmla="*/ 1248142 h 2157402"/>
              <a:gd name="connsiteX6" fmla="*/ 1370491 w 8188033"/>
              <a:gd name="connsiteY6" fmla="*/ 974721 h 2157402"/>
              <a:gd name="connsiteX7" fmla="*/ 1184332 w 8188033"/>
              <a:gd name="connsiteY7" fmla="*/ 876881 h 2157402"/>
              <a:gd name="connsiteX8" fmla="*/ 1053703 w 8188033"/>
              <a:gd name="connsiteY8" fmla="*/ 856785 h 2157402"/>
              <a:gd name="connsiteX9" fmla="*/ 732156 w 8188033"/>
              <a:gd name="connsiteY9" fmla="*/ 896978 h 2157402"/>
              <a:gd name="connsiteX10" fmla="*/ 490995 w 8188033"/>
              <a:gd name="connsiteY10" fmla="*/ 997462 h 2157402"/>
              <a:gd name="connsiteX11" fmla="*/ 8675 w 8188033"/>
              <a:gd name="connsiteY11" fmla="*/ 1118042 h 2157402"/>
              <a:gd name="connsiteX0" fmla="*/ 8188033 w 8188033"/>
              <a:gd name="connsiteY0" fmla="*/ 253884 h 2094182"/>
              <a:gd name="connsiteX1" fmla="*/ 7622645 w 8188033"/>
              <a:gd name="connsiteY1" fmla="*/ 1335 h 2094182"/>
              <a:gd name="connsiteX2" fmla="*/ 6463348 w 8188033"/>
              <a:gd name="connsiteY2" fmla="*/ 358421 h 2094182"/>
              <a:gd name="connsiteX3" fmla="*/ 2851830 w 8188033"/>
              <a:gd name="connsiteY3" fmla="*/ 2075808 h 2094182"/>
              <a:gd name="connsiteX4" fmla="*/ 1513284 w 8188033"/>
              <a:gd name="connsiteY4" fmla="*/ 1248142 h 2094182"/>
              <a:gd name="connsiteX5" fmla="*/ 1370491 w 8188033"/>
              <a:gd name="connsiteY5" fmla="*/ 974721 h 2094182"/>
              <a:gd name="connsiteX6" fmla="*/ 1184332 w 8188033"/>
              <a:gd name="connsiteY6" fmla="*/ 876881 h 2094182"/>
              <a:gd name="connsiteX7" fmla="*/ 1053703 w 8188033"/>
              <a:gd name="connsiteY7" fmla="*/ 856785 h 2094182"/>
              <a:gd name="connsiteX8" fmla="*/ 732156 w 8188033"/>
              <a:gd name="connsiteY8" fmla="*/ 896978 h 2094182"/>
              <a:gd name="connsiteX9" fmla="*/ 490995 w 8188033"/>
              <a:gd name="connsiteY9" fmla="*/ 997462 h 2094182"/>
              <a:gd name="connsiteX10" fmla="*/ 8675 w 8188033"/>
              <a:gd name="connsiteY10" fmla="*/ 1118042 h 2094182"/>
              <a:gd name="connsiteX0" fmla="*/ 8188033 w 8188033"/>
              <a:gd name="connsiteY0" fmla="*/ 253884 h 2097626"/>
              <a:gd name="connsiteX1" fmla="*/ 7622645 w 8188033"/>
              <a:gd name="connsiteY1" fmla="*/ 1335 h 2097626"/>
              <a:gd name="connsiteX2" fmla="*/ 6463348 w 8188033"/>
              <a:gd name="connsiteY2" fmla="*/ 358421 h 2097626"/>
              <a:gd name="connsiteX3" fmla="*/ 2851830 w 8188033"/>
              <a:gd name="connsiteY3" fmla="*/ 2075808 h 2097626"/>
              <a:gd name="connsiteX4" fmla="*/ 1513284 w 8188033"/>
              <a:gd name="connsiteY4" fmla="*/ 1248142 h 2097626"/>
              <a:gd name="connsiteX5" fmla="*/ 1370491 w 8188033"/>
              <a:gd name="connsiteY5" fmla="*/ 974721 h 2097626"/>
              <a:gd name="connsiteX6" fmla="*/ 1184332 w 8188033"/>
              <a:gd name="connsiteY6" fmla="*/ 876881 h 2097626"/>
              <a:gd name="connsiteX7" fmla="*/ 1053703 w 8188033"/>
              <a:gd name="connsiteY7" fmla="*/ 856785 h 2097626"/>
              <a:gd name="connsiteX8" fmla="*/ 732156 w 8188033"/>
              <a:gd name="connsiteY8" fmla="*/ 896978 h 2097626"/>
              <a:gd name="connsiteX9" fmla="*/ 490995 w 8188033"/>
              <a:gd name="connsiteY9" fmla="*/ 997462 h 2097626"/>
              <a:gd name="connsiteX10" fmla="*/ 8675 w 8188033"/>
              <a:gd name="connsiteY10" fmla="*/ 1118042 h 2097626"/>
              <a:gd name="connsiteX0" fmla="*/ 8188033 w 8188033"/>
              <a:gd name="connsiteY0" fmla="*/ 253884 h 2102517"/>
              <a:gd name="connsiteX1" fmla="*/ 7622645 w 8188033"/>
              <a:gd name="connsiteY1" fmla="*/ 1335 h 2102517"/>
              <a:gd name="connsiteX2" fmla="*/ 6463348 w 8188033"/>
              <a:gd name="connsiteY2" fmla="*/ 358421 h 2102517"/>
              <a:gd name="connsiteX3" fmla="*/ 2851830 w 8188033"/>
              <a:gd name="connsiteY3" fmla="*/ 2075808 h 2102517"/>
              <a:gd name="connsiteX4" fmla="*/ 1513284 w 8188033"/>
              <a:gd name="connsiteY4" fmla="*/ 1248142 h 2102517"/>
              <a:gd name="connsiteX5" fmla="*/ 1370491 w 8188033"/>
              <a:gd name="connsiteY5" fmla="*/ 974721 h 2102517"/>
              <a:gd name="connsiteX6" fmla="*/ 1184332 w 8188033"/>
              <a:gd name="connsiteY6" fmla="*/ 876881 h 2102517"/>
              <a:gd name="connsiteX7" fmla="*/ 1053703 w 8188033"/>
              <a:gd name="connsiteY7" fmla="*/ 856785 h 2102517"/>
              <a:gd name="connsiteX8" fmla="*/ 732156 w 8188033"/>
              <a:gd name="connsiteY8" fmla="*/ 896978 h 2102517"/>
              <a:gd name="connsiteX9" fmla="*/ 490995 w 8188033"/>
              <a:gd name="connsiteY9" fmla="*/ 997462 h 2102517"/>
              <a:gd name="connsiteX10" fmla="*/ 8675 w 8188033"/>
              <a:gd name="connsiteY10" fmla="*/ 1118042 h 2102517"/>
              <a:gd name="connsiteX0" fmla="*/ 8188033 w 8188033"/>
              <a:gd name="connsiteY0" fmla="*/ 253884 h 2102517"/>
              <a:gd name="connsiteX1" fmla="*/ 7622645 w 8188033"/>
              <a:gd name="connsiteY1" fmla="*/ 1335 h 2102517"/>
              <a:gd name="connsiteX2" fmla="*/ 6463348 w 8188033"/>
              <a:gd name="connsiteY2" fmla="*/ 358421 h 2102517"/>
              <a:gd name="connsiteX3" fmla="*/ 2851830 w 8188033"/>
              <a:gd name="connsiteY3" fmla="*/ 2075808 h 2102517"/>
              <a:gd name="connsiteX4" fmla="*/ 1513284 w 8188033"/>
              <a:gd name="connsiteY4" fmla="*/ 1248142 h 2102517"/>
              <a:gd name="connsiteX5" fmla="*/ 1370491 w 8188033"/>
              <a:gd name="connsiteY5" fmla="*/ 974721 h 2102517"/>
              <a:gd name="connsiteX6" fmla="*/ 1184332 w 8188033"/>
              <a:gd name="connsiteY6" fmla="*/ 876881 h 2102517"/>
              <a:gd name="connsiteX7" fmla="*/ 1053703 w 8188033"/>
              <a:gd name="connsiteY7" fmla="*/ 856785 h 2102517"/>
              <a:gd name="connsiteX8" fmla="*/ 732156 w 8188033"/>
              <a:gd name="connsiteY8" fmla="*/ 896978 h 2102517"/>
              <a:gd name="connsiteX9" fmla="*/ 490995 w 8188033"/>
              <a:gd name="connsiteY9" fmla="*/ 997462 h 2102517"/>
              <a:gd name="connsiteX10" fmla="*/ 8675 w 8188033"/>
              <a:gd name="connsiteY10" fmla="*/ 1118042 h 2102517"/>
              <a:gd name="connsiteX0" fmla="*/ 8188033 w 8188033"/>
              <a:gd name="connsiteY0" fmla="*/ 253884 h 2102503"/>
              <a:gd name="connsiteX1" fmla="*/ 7622645 w 8188033"/>
              <a:gd name="connsiteY1" fmla="*/ 1335 h 2102503"/>
              <a:gd name="connsiteX2" fmla="*/ 6463348 w 8188033"/>
              <a:gd name="connsiteY2" fmla="*/ 358421 h 2102503"/>
              <a:gd name="connsiteX3" fmla="*/ 2851830 w 8188033"/>
              <a:gd name="connsiteY3" fmla="*/ 2075808 h 2102503"/>
              <a:gd name="connsiteX4" fmla="*/ 1513284 w 8188033"/>
              <a:gd name="connsiteY4" fmla="*/ 1248142 h 2102503"/>
              <a:gd name="connsiteX5" fmla="*/ 1370491 w 8188033"/>
              <a:gd name="connsiteY5" fmla="*/ 974721 h 2102503"/>
              <a:gd name="connsiteX6" fmla="*/ 1184332 w 8188033"/>
              <a:gd name="connsiteY6" fmla="*/ 876881 h 2102503"/>
              <a:gd name="connsiteX7" fmla="*/ 1053703 w 8188033"/>
              <a:gd name="connsiteY7" fmla="*/ 856785 h 2102503"/>
              <a:gd name="connsiteX8" fmla="*/ 732156 w 8188033"/>
              <a:gd name="connsiteY8" fmla="*/ 896978 h 2102503"/>
              <a:gd name="connsiteX9" fmla="*/ 490995 w 8188033"/>
              <a:gd name="connsiteY9" fmla="*/ 997462 h 2102503"/>
              <a:gd name="connsiteX10" fmla="*/ 8675 w 8188033"/>
              <a:gd name="connsiteY10" fmla="*/ 1118042 h 2102503"/>
              <a:gd name="connsiteX0" fmla="*/ 8188033 w 8188033"/>
              <a:gd name="connsiteY0" fmla="*/ 253884 h 2160667"/>
              <a:gd name="connsiteX1" fmla="*/ 7622645 w 8188033"/>
              <a:gd name="connsiteY1" fmla="*/ 1335 h 2160667"/>
              <a:gd name="connsiteX2" fmla="*/ 6463348 w 8188033"/>
              <a:gd name="connsiteY2" fmla="*/ 358421 h 2160667"/>
              <a:gd name="connsiteX3" fmla="*/ 2851830 w 8188033"/>
              <a:gd name="connsiteY3" fmla="*/ 2075808 h 2160667"/>
              <a:gd name="connsiteX4" fmla="*/ 1513284 w 8188033"/>
              <a:gd name="connsiteY4" fmla="*/ 1248142 h 2160667"/>
              <a:gd name="connsiteX5" fmla="*/ 1370491 w 8188033"/>
              <a:gd name="connsiteY5" fmla="*/ 974721 h 2160667"/>
              <a:gd name="connsiteX6" fmla="*/ 1184332 w 8188033"/>
              <a:gd name="connsiteY6" fmla="*/ 876881 h 2160667"/>
              <a:gd name="connsiteX7" fmla="*/ 1053703 w 8188033"/>
              <a:gd name="connsiteY7" fmla="*/ 856785 h 2160667"/>
              <a:gd name="connsiteX8" fmla="*/ 732156 w 8188033"/>
              <a:gd name="connsiteY8" fmla="*/ 896978 h 2160667"/>
              <a:gd name="connsiteX9" fmla="*/ 490995 w 8188033"/>
              <a:gd name="connsiteY9" fmla="*/ 997462 h 2160667"/>
              <a:gd name="connsiteX10" fmla="*/ 8675 w 8188033"/>
              <a:gd name="connsiteY10" fmla="*/ 1118042 h 2160667"/>
              <a:gd name="connsiteX0" fmla="*/ 8188033 w 8188033"/>
              <a:gd name="connsiteY0" fmla="*/ 253884 h 2251991"/>
              <a:gd name="connsiteX1" fmla="*/ 7622645 w 8188033"/>
              <a:gd name="connsiteY1" fmla="*/ 1335 h 2251991"/>
              <a:gd name="connsiteX2" fmla="*/ 6463348 w 8188033"/>
              <a:gd name="connsiteY2" fmla="*/ 358421 h 2251991"/>
              <a:gd name="connsiteX3" fmla="*/ 2851830 w 8188033"/>
              <a:gd name="connsiteY3" fmla="*/ 2075808 h 2251991"/>
              <a:gd name="connsiteX4" fmla="*/ 1513284 w 8188033"/>
              <a:gd name="connsiteY4" fmla="*/ 1248142 h 2251991"/>
              <a:gd name="connsiteX5" fmla="*/ 1370491 w 8188033"/>
              <a:gd name="connsiteY5" fmla="*/ 974721 h 2251991"/>
              <a:gd name="connsiteX6" fmla="*/ 1184332 w 8188033"/>
              <a:gd name="connsiteY6" fmla="*/ 876881 h 2251991"/>
              <a:gd name="connsiteX7" fmla="*/ 1053703 w 8188033"/>
              <a:gd name="connsiteY7" fmla="*/ 856785 h 2251991"/>
              <a:gd name="connsiteX8" fmla="*/ 732156 w 8188033"/>
              <a:gd name="connsiteY8" fmla="*/ 896978 h 2251991"/>
              <a:gd name="connsiteX9" fmla="*/ 490995 w 8188033"/>
              <a:gd name="connsiteY9" fmla="*/ 997462 h 2251991"/>
              <a:gd name="connsiteX10" fmla="*/ 8675 w 8188033"/>
              <a:gd name="connsiteY10" fmla="*/ 1118042 h 2251991"/>
              <a:gd name="connsiteX0" fmla="*/ 8188033 w 8188033"/>
              <a:gd name="connsiteY0" fmla="*/ 253884 h 2251991"/>
              <a:gd name="connsiteX1" fmla="*/ 7622645 w 8188033"/>
              <a:gd name="connsiteY1" fmla="*/ 1335 h 2251991"/>
              <a:gd name="connsiteX2" fmla="*/ 6463348 w 8188033"/>
              <a:gd name="connsiteY2" fmla="*/ 358421 h 2251991"/>
              <a:gd name="connsiteX3" fmla="*/ 2851830 w 8188033"/>
              <a:gd name="connsiteY3" fmla="*/ 2075808 h 2251991"/>
              <a:gd name="connsiteX4" fmla="*/ 1513284 w 8188033"/>
              <a:gd name="connsiteY4" fmla="*/ 1248142 h 2251991"/>
              <a:gd name="connsiteX5" fmla="*/ 1370491 w 8188033"/>
              <a:gd name="connsiteY5" fmla="*/ 974721 h 2251991"/>
              <a:gd name="connsiteX6" fmla="*/ 1184332 w 8188033"/>
              <a:gd name="connsiteY6" fmla="*/ 876881 h 2251991"/>
              <a:gd name="connsiteX7" fmla="*/ 1053703 w 8188033"/>
              <a:gd name="connsiteY7" fmla="*/ 856785 h 2251991"/>
              <a:gd name="connsiteX8" fmla="*/ 732156 w 8188033"/>
              <a:gd name="connsiteY8" fmla="*/ 896978 h 2251991"/>
              <a:gd name="connsiteX9" fmla="*/ 490995 w 8188033"/>
              <a:gd name="connsiteY9" fmla="*/ 997462 h 2251991"/>
              <a:gd name="connsiteX10" fmla="*/ 8675 w 8188033"/>
              <a:gd name="connsiteY10" fmla="*/ 1118042 h 2251991"/>
              <a:gd name="connsiteX0" fmla="*/ 8188033 w 8188033"/>
              <a:gd name="connsiteY0" fmla="*/ 253884 h 2167965"/>
              <a:gd name="connsiteX1" fmla="*/ 7622645 w 8188033"/>
              <a:gd name="connsiteY1" fmla="*/ 1335 h 2167965"/>
              <a:gd name="connsiteX2" fmla="*/ 6463348 w 8188033"/>
              <a:gd name="connsiteY2" fmla="*/ 358421 h 2167965"/>
              <a:gd name="connsiteX3" fmla="*/ 2851830 w 8188033"/>
              <a:gd name="connsiteY3" fmla="*/ 2075808 h 2167965"/>
              <a:gd name="connsiteX4" fmla="*/ 1513284 w 8188033"/>
              <a:gd name="connsiteY4" fmla="*/ 1248142 h 2167965"/>
              <a:gd name="connsiteX5" fmla="*/ 1370491 w 8188033"/>
              <a:gd name="connsiteY5" fmla="*/ 974721 h 2167965"/>
              <a:gd name="connsiteX6" fmla="*/ 1184332 w 8188033"/>
              <a:gd name="connsiteY6" fmla="*/ 876881 h 2167965"/>
              <a:gd name="connsiteX7" fmla="*/ 1053703 w 8188033"/>
              <a:gd name="connsiteY7" fmla="*/ 856785 h 2167965"/>
              <a:gd name="connsiteX8" fmla="*/ 732156 w 8188033"/>
              <a:gd name="connsiteY8" fmla="*/ 896978 h 2167965"/>
              <a:gd name="connsiteX9" fmla="*/ 490995 w 8188033"/>
              <a:gd name="connsiteY9" fmla="*/ 997462 h 2167965"/>
              <a:gd name="connsiteX10" fmla="*/ 8675 w 8188033"/>
              <a:gd name="connsiteY10" fmla="*/ 1118042 h 2167965"/>
              <a:gd name="connsiteX0" fmla="*/ 8188033 w 8188033"/>
              <a:gd name="connsiteY0" fmla="*/ 253884 h 2162477"/>
              <a:gd name="connsiteX1" fmla="*/ 7622645 w 8188033"/>
              <a:gd name="connsiteY1" fmla="*/ 1335 h 2162477"/>
              <a:gd name="connsiteX2" fmla="*/ 6463348 w 8188033"/>
              <a:gd name="connsiteY2" fmla="*/ 358421 h 2162477"/>
              <a:gd name="connsiteX3" fmla="*/ 2835355 w 8188033"/>
              <a:gd name="connsiteY3" fmla="*/ 2141711 h 2162477"/>
              <a:gd name="connsiteX4" fmla="*/ 1513284 w 8188033"/>
              <a:gd name="connsiteY4" fmla="*/ 1248142 h 2162477"/>
              <a:gd name="connsiteX5" fmla="*/ 1370491 w 8188033"/>
              <a:gd name="connsiteY5" fmla="*/ 974721 h 2162477"/>
              <a:gd name="connsiteX6" fmla="*/ 1184332 w 8188033"/>
              <a:gd name="connsiteY6" fmla="*/ 876881 h 2162477"/>
              <a:gd name="connsiteX7" fmla="*/ 1053703 w 8188033"/>
              <a:gd name="connsiteY7" fmla="*/ 856785 h 2162477"/>
              <a:gd name="connsiteX8" fmla="*/ 732156 w 8188033"/>
              <a:gd name="connsiteY8" fmla="*/ 896978 h 2162477"/>
              <a:gd name="connsiteX9" fmla="*/ 490995 w 8188033"/>
              <a:gd name="connsiteY9" fmla="*/ 997462 h 2162477"/>
              <a:gd name="connsiteX10" fmla="*/ 8675 w 8188033"/>
              <a:gd name="connsiteY10" fmla="*/ 1118042 h 2162477"/>
              <a:gd name="connsiteX0" fmla="*/ 8188033 w 8188033"/>
              <a:gd name="connsiteY0" fmla="*/ 253884 h 2211385"/>
              <a:gd name="connsiteX1" fmla="*/ 7622645 w 8188033"/>
              <a:gd name="connsiteY1" fmla="*/ 1335 h 2211385"/>
              <a:gd name="connsiteX2" fmla="*/ 6463348 w 8188033"/>
              <a:gd name="connsiteY2" fmla="*/ 358421 h 2211385"/>
              <a:gd name="connsiteX3" fmla="*/ 2835355 w 8188033"/>
              <a:gd name="connsiteY3" fmla="*/ 2141711 h 2211385"/>
              <a:gd name="connsiteX4" fmla="*/ 1513284 w 8188033"/>
              <a:gd name="connsiteY4" fmla="*/ 1248142 h 2211385"/>
              <a:gd name="connsiteX5" fmla="*/ 1370491 w 8188033"/>
              <a:gd name="connsiteY5" fmla="*/ 974721 h 2211385"/>
              <a:gd name="connsiteX6" fmla="*/ 1184332 w 8188033"/>
              <a:gd name="connsiteY6" fmla="*/ 876881 h 2211385"/>
              <a:gd name="connsiteX7" fmla="*/ 1053703 w 8188033"/>
              <a:gd name="connsiteY7" fmla="*/ 856785 h 2211385"/>
              <a:gd name="connsiteX8" fmla="*/ 732156 w 8188033"/>
              <a:gd name="connsiteY8" fmla="*/ 896978 h 2211385"/>
              <a:gd name="connsiteX9" fmla="*/ 490995 w 8188033"/>
              <a:gd name="connsiteY9" fmla="*/ 997462 h 2211385"/>
              <a:gd name="connsiteX10" fmla="*/ 8675 w 8188033"/>
              <a:gd name="connsiteY10" fmla="*/ 1118042 h 2211385"/>
              <a:gd name="connsiteX0" fmla="*/ 8188033 w 8188033"/>
              <a:gd name="connsiteY0" fmla="*/ 253884 h 2211385"/>
              <a:gd name="connsiteX1" fmla="*/ 7622645 w 8188033"/>
              <a:gd name="connsiteY1" fmla="*/ 1335 h 2211385"/>
              <a:gd name="connsiteX2" fmla="*/ 6463348 w 8188033"/>
              <a:gd name="connsiteY2" fmla="*/ 358421 h 2211385"/>
              <a:gd name="connsiteX3" fmla="*/ 2835355 w 8188033"/>
              <a:gd name="connsiteY3" fmla="*/ 2141711 h 2211385"/>
              <a:gd name="connsiteX4" fmla="*/ 1513284 w 8188033"/>
              <a:gd name="connsiteY4" fmla="*/ 1248142 h 2211385"/>
              <a:gd name="connsiteX5" fmla="*/ 1370491 w 8188033"/>
              <a:gd name="connsiteY5" fmla="*/ 974721 h 2211385"/>
              <a:gd name="connsiteX6" fmla="*/ 1184332 w 8188033"/>
              <a:gd name="connsiteY6" fmla="*/ 876881 h 2211385"/>
              <a:gd name="connsiteX7" fmla="*/ 1053703 w 8188033"/>
              <a:gd name="connsiteY7" fmla="*/ 856785 h 2211385"/>
              <a:gd name="connsiteX8" fmla="*/ 732156 w 8188033"/>
              <a:gd name="connsiteY8" fmla="*/ 896978 h 2211385"/>
              <a:gd name="connsiteX9" fmla="*/ 490995 w 8188033"/>
              <a:gd name="connsiteY9" fmla="*/ 997462 h 2211385"/>
              <a:gd name="connsiteX10" fmla="*/ 8675 w 8188033"/>
              <a:gd name="connsiteY10" fmla="*/ 1118042 h 2211385"/>
              <a:gd name="connsiteX0" fmla="*/ 8188033 w 8188033"/>
              <a:gd name="connsiteY0" fmla="*/ 253884 h 2225759"/>
              <a:gd name="connsiteX1" fmla="*/ 7622645 w 8188033"/>
              <a:gd name="connsiteY1" fmla="*/ 1335 h 2225759"/>
              <a:gd name="connsiteX2" fmla="*/ 6463348 w 8188033"/>
              <a:gd name="connsiteY2" fmla="*/ 358421 h 2225759"/>
              <a:gd name="connsiteX3" fmla="*/ 2835355 w 8188033"/>
              <a:gd name="connsiteY3" fmla="*/ 2141711 h 2225759"/>
              <a:gd name="connsiteX4" fmla="*/ 1513284 w 8188033"/>
              <a:gd name="connsiteY4" fmla="*/ 1248142 h 2225759"/>
              <a:gd name="connsiteX5" fmla="*/ 1370491 w 8188033"/>
              <a:gd name="connsiteY5" fmla="*/ 974721 h 2225759"/>
              <a:gd name="connsiteX6" fmla="*/ 1184332 w 8188033"/>
              <a:gd name="connsiteY6" fmla="*/ 876881 h 2225759"/>
              <a:gd name="connsiteX7" fmla="*/ 1053703 w 8188033"/>
              <a:gd name="connsiteY7" fmla="*/ 856785 h 2225759"/>
              <a:gd name="connsiteX8" fmla="*/ 732156 w 8188033"/>
              <a:gd name="connsiteY8" fmla="*/ 896978 h 2225759"/>
              <a:gd name="connsiteX9" fmla="*/ 490995 w 8188033"/>
              <a:gd name="connsiteY9" fmla="*/ 997462 h 2225759"/>
              <a:gd name="connsiteX10" fmla="*/ 8675 w 8188033"/>
              <a:gd name="connsiteY10" fmla="*/ 1118042 h 2225759"/>
              <a:gd name="connsiteX0" fmla="*/ 8188033 w 8188033"/>
              <a:gd name="connsiteY0" fmla="*/ 253884 h 2236300"/>
              <a:gd name="connsiteX1" fmla="*/ 7622645 w 8188033"/>
              <a:gd name="connsiteY1" fmla="*/ 1335 h 2236300"/>
              <a:gd name="connsiteX2" fmla="*/ 6463348 w 8188033"/>
              <a:gd name="connsiteY2" fmla="*/ 358421 h 2236300"/>
              <a:gd name="connsiteX3" fmla="*/ 2835355 w 8188033"/>
              <a:gd name="connsiteY3" fmla="*/ 2141711 h 2236300"/>
              <a:gd name="connsiteX4" fmla="*/ 1513284 w 8188033"/>
              <a:gd name="connsiteY4" fmla="*/ 1248142 h 2236300"/>
              <a:gd name="connsiteX5" fmla="*/ 1370491 w 8188033"/>
              <a:gd name="connsiteY5" fmla="*/ 974721 h 2236300"/>
              <a:gd name="connsiteX6" fmla="*/ 1184332 w 8188033"/>
              <a:gd name="connsiteY6" fmla="*/ 876881 h 2236300"/>
              <a:gd name="connsiteX7" fmla="*/ 1053703 w 8188033"/>
              <a:gd name="connsiteY7" fmla="*/ 856785 h 2236300"/>
              <a:gd name="connsiteX8" fmla="*/ 732156 w 8188033"/>
              <a:gd name="connsiteY8" fmla="*/ 896978 h 2236300"/>
              <a:gd name="connsiteX9" fmla="*/ 490995 w 8188033"/>
              <a:gd name="connsiteY9" fmla="*/ 997462 h 2236300"/>
              <a:gd name="connsiteX10" fmla="*/ 8675 w 8188033"/>
              <a:gd name="connsiteY10" fmla="*/ 1118042 h 2236300"/>
              <a:gd name="connsiteX0" fmla="*/ 8188033 w 8188033"/>
              <a:gd name="connsiteY0" fmla="*/ 253884 h 2236410"/>
              <a:gd name="connsiteX1" fmla="*/ 7622645 w 8188033"/>
              <a:gd name="connsiteY1" fmla="*/ 1335 h 2236410"/>
              <a:gd name="connsiteX2" fmla="*/ 6463348 w 8188033"/>
              <a:gd name="connsiteY2" fmla="*/ 358421 h 2236410"/>
              <a:gd name="connsiteX3" fmla="*/ 2835355 w 8188033"/>
              <a:gd name="connsiteY3" fmla="*/ 2141711 h 2236410"/>
              <a:gd name="connsiteX4" fmla="*/ 1513284 w 8188033"/>
              <a:gd name="connsiteY4" fmla="*/ 1248142 h 2236410"/>
              <a:gd name="connsiteX5" fmla="*/ 1370491 w 8188033"/>
              <a:gd name="connsiteY5" fmla="*/ 974721 h 2236410"/>
              <a:gd name="connsiteX6" fmla="*/ 1184332 w 8188033"/>
              <a:gd name="connsiteY6" fmla="*/ 876881 h 2236410"/>
              <a:gd name="connsiteX7" fmla="*/ 1053703 w 8188033"/>
              <a:gd name="connsiteY7" fmla="*/ 856785 h 2236410"/>
              <a:gd name="connsiteX8" fmla="*/ 732156 w 8188033"/>
              <a:gd name="connsiteY8" fmla="*/ 896978 h 2236410"/>
              <a:gd name="connsiteX9" fmla="*/ 490995 w 8188033"/>
              <a:gd name="connsiteY9" fmla="*/ 997462 h 2236410"/>
              <a:gd name="connsiteX10" fmla="*/ 8675 w 8188033"/>
              <a:gd name="connsiteY10" fmla="*/ 1118042 h 2236410"/>
              <a:gd name="connsiteX0" fmla="*/ 8188033 w 8188033"/>
              <a:gd name="connsiteY0" fmla="*/ 253884 h 2226705"/>
              <a:gd name="connsiteX1" fmla="*/ 7622645 w 8188033"/>
              <a:gd name="connsiteY1" fmla="*/ 1335 h 2226705"/>
              <a:gd name="connsiteX2" fmla="*/ 6463348 w 8188033"/>
              <a:gd name="connsiteY2" fmla="*/ 358421 h 2226705"/>
              <a:gd name="connsiteX3" fmla="*/ 2835355 w 8188033"/>
              <a:gd name="connsiteY3" fmla="*/ 2141711 h 2226705"/>
              <a:gd name="connsiteX4" fmla="*/ 1513284 w 8188033"/>
              <a:gd name="connsiteY4" fmla="*/ 1248142 h 2226705"/>
              <a:gd name="connsiteX5" fmla="*/ 1184332 w 8188033"/>
              <a:gd name="connsiteY5" fmla="*/ 876881 h 2226705"/>
              <a:gd name="connsiteX6" fmla="*/ 1053703 w 8188033"/>
              <a:gd name="connsiteY6" fmla="*/ 856785 h 2226705"/>
              <a:gd name="connsiteX7" fmla="*/ 732156 w 8188033"/>
              <a:gd name="connsiteY7" fmla="*/ 896978 h 2226705"/>
              <a:gd name="connsiteX8" fmla="*/ 490995 w 8188033"/>
              <a:gd name="connsiteY8" fmla="*/ 997462 h 2226705"/>
              <a:gd name="connsiteX9" fmla="*/ 8675 w 8188033"/>
              <a:gd name="connsiteY9" fmla="*/ 1118042 h 2226705"/>
              <a:gd name="connsiteX0" fmla="*/ 8188033 w 8188033"/>
              <a:gd name="connsiteY0" fmla="*/ 253884 h 2226902"/>
              <a:gd name="connsiteX1" fmla="*/ 7622645 w 8188033"/>
              <a:gd name="connsiteY1" fmla="*/ 1335 h 2226902"/>
              <a:gd name="connsiteX2" fmla="*/ 6463348 w 8188033"/>
              <a:gd name="connsiteY2" fmla="*/ 358421 h 2226902"/>
              <a:gd name="connsiteX3" fmla="*/ 2835355 w 8188033"/>
              <a:gd name="connsiteY3" fmla="*/ 2141711 h 2226902"/>
              <a:gd name="connsiteX4" fmla="*/ 1513284 w 8188033"/>
              <a:gd name="connsiteY4" fmla="*/ 1248142 h 2226902"/>
              <a:gd name="connsiteX5" fmla="*/ 1053703 w 8188033"/>
              <a:gd name="connsiteY5" fmla="*/ 856785 h 2226902"/>
              <a:gd name="connsiteX6" fmla="*/ 732156 w 8188033"/>
              <a:gd name="connsiteY6" fmla="*/ 896978 h 2226902"/>
              <a:gd name="connsiteX7" fmla="*/ 490995 w 8188033"/>
              <a:gd name="connsiteY7" fmla="*/ 997462 h 2226902"/>
              <a:gd name="connsiteX8" fmla="*/ 8675 w 8188033"/>
              <a:gd name="connsiteY8" fmla="*/ 1118042 h 2226902"/>
              <a:gd name="connsiteX0" fmla="*/ 8188033 w 8188033"/>
              <a:gd name="connsiteY0" fmla="*/ 253884 h 2226509"/>
              <a:gd name="connsiteX1" fmla="*/ 7622645 w 8188033"/>
              <a:gd name="connsiteY1" fmla="*/ 1335 h 2226509"/>
              <a:gd name="connsiteX2" fmla="*/ 6463348 w 8188033"/>
              <a:gd name="connsiteY2" fmla="*/ 358421 h 2226509"/>
              <a:gd name="connsiteX3" fmla="*/ 2835355 w 8188033"/>
              <a:gd name="connsiteY3" fmla="*/ 2141711 h 2226509"/>
              <a:gd name="connsiteX4" fmla="*/ 1513284 w 8188033"/>
              <a:gd name="connsiteY4" fmla="*/ 1248142 h 2226509"/>
              <a:gd name="connsiteX5" fmla="*/ 732156 w 8188033"/>
              <a:gd name="connsiteY5" fmla="*/ 896978 h 2226509"/>
              <a:gd name="connsiteX6" fmla="*/ 490995 w 8188033"/>
              <a:gd name="connsiteY6" fmla="*/ 997462 h 2226509"/>
              <a:gd name="connsiteX7" fmla="*/ 8675 w 8188033"/>
              <a:gd name="connsiteY7" fmla="*/ 1118042 h 2226509"/>
              <a:gd name="connsiteX0" fmla="*/ 8188033 w 8188033"/>
              <a:gd name="connsiteY0" fmla="*/ 253884 h 2171378"/>
              <a:gd name="connsiteX1" fmla="*/ 7622645 w 8188033"/>
              <a:gd name="connsiteY1" fmla="*/ 1335 h 2171378"/>
              <a:gd name="connsiteX2" fmla="*/ 6463348 w 8188033"/>
              <a:gd name="connsiteY2" fmla="*/ 358421 h 2171378"/>
              <a:gd name="connsiteX3" fmla="*/ 2835355 w 8188033"/>
              <a:gd name="connsiteY3" fmla="*/ 2141711 h 2171378"/>
              <a:gd name="connsiteX4" fmla="*/ 1363159 w 8188033"/>
              <a:gd name="connsiteY4" fmla="*/ 1432387 h 2171378"/>
              <a:gd name="connsiteX5" fmla="*/ 732156 w 8188033"/>
              <a:gd name="connsiteY5" fmla="*/ 896978 h 2171378"/>
              <a:gd name="connsiteX6" fmla="*/ 490995 w 8188033"/>
              <a:gd name="connsiteY6" fmla="*/ 997462 h 2171378"/>
              <a:gd name="connsiteX7" fmla="*/ 8675 w 8188033"/>
              <a:gd name="connsiteY7" fmla="*/ 1118042 h 2171378"/>
              <a:gd name="connsiteX0" fmla="*/ 8188033 w 8188033"/>
              <a:gd name="connsiteY0" fmla="*/ 253884 h 2187109"/>
              <a:gd name="connsiteX1" fmla="*/ 7622645 w 8188033"/>
              <a:gd name="connsiteY1" fmla="*/ 1335 h 2187109"/>
              <a:gd name="connsiteX2" fmla="*/ 6463348 w 8188033"/>
              <a:gd name="connsiteY2" fmla="*/ 358421 h 2187109"/>
              <a:gd name="connsiteX3" fmla="*/ 2835355 w 8188033"/>
              <a:gd name="connsiteY3" fmla="*/ 2141711 h 2187109"/>
              <a:gd name="connsiteX4" fmla="*/ 1363159 w 8188033"/>
              <a:gd name="connsiteY4" fmla="*/ 1432387 h 2187109"/>
              <a:gd name="connsiteX5" fmla="*/ 732156 w 8188033"/>
              <a:gd name="connsiteY5" fmla="*/ 896978 h 2187109"/>
              <a:gd name="connsiteX6" fmla="*/ 490995 w 8188033"/>
              <a:gd name="connsiteY6" fmla="*/ 997462 h 2187109"/>
              <a:gd name="connsiteX7" fmla="*/ 8675 w 8188033"/>
              <a:gd name="connsiteY7" fmla="*/ 1118042 h 2187109"/>
              <a:gd name="connsiteX0" fmla="*/ 8188033 w 8188033"/>
              <a:gd name="connsiteY0" fmla="*/ 253884 h 2186172"/>
              <a:gd name="connsiteX1" fmla="*/ 7622645 w 8188033"/>
              <a:gd name="connsiteY1" fmla="*/ 1335 h 2186172"/>
              <a:gd name="connsiteX2" fmla="*/ 6463348 w 8188033"/>
              <a:gd name="connsiteY2" fmla="*/ 358421 h 2186172"/>
              <a:gd name="connsiteX3" fmla="*/ 2835355 w 8188033"/>
              <a:gd name="connsiteY3" fmla="*/ 2141711 h 2186172"/>
              <a:gd name="connsiteX4" fmla="*/ 1390454 w 8188033"/>
              <a:gd name="connsiteY4" fmla="*/ 1425563 h 2186172"/>
              <a:gd name="connsiteX5" fmla="*/ 732156 w 8188033"/>
              <a:gd name="connsiteY5" fmla="*/ 896978 h 2186172"/>
              <a:gd name="connsiteX6" fmla="*/ 490995 w 8188033"/>
              <a:gd name="connsiteY6" fmla="*/ 997462 h 2186172"/>
              <a:gd name="connsiteX7" fmla="*/ 8675 w 8188033"/>
              <a:gd name="connsiteY7" fmla="*/ 1118042 h 2186172"/>
              <a:gd name="connsiteX0" fmla="*/ 8188033 w 8188033"/>
              <a:gd name="connsiteY0" fmla="*/ 253884 h 2170273"/>
              <a:gd name="connsiteX1" fmla="*/ 7622645 w 8188033"/>
              <a:gd name="connsiteY1" fmla="*/ 1335 h 2170273"/>
              <a:gd name="connsiteX2" fmla="*/ 6463348 w 8188033"/>
              <a:gd name="connsiteY2" fmla="*/ 358421 h 2170273"/>
              <a:gd name="connsiteX3" fmla="*/ 2835355 w 8188033"/>
              <a:gd name="connsiteY3" fmla="*/ 2141711 h 2170273"/>
              <a:gd name="connsiteX4" fmla="*/ 1390454 w 8188033"/>
              <a:gd name="connsiteY4" fmla="*/ 1425563 h 2170273"/>
              <a:gd name="connsiteX5" fmla="*/ 490995 w 8188033"/>
              <a:gd name="connsiteY5" fmla="*/ 997462 h 2170273"/>
              <a:gd name="connsiteX6" fmla="*/ 8675 w 8188033"/>
              <a:gd name="connsiteY6" fmla="*/ 1118042 h 2170273"/>
              <a:gd name="connsiteX0" fmla="*/ 8188033 w 8188033"/>
              <a:gd name="connsiteY0" fmla="*/ 253884 h 2170273"/>
              <a:gd name="connsiteX1" fmla="*/ 7622645 w 8188033"/>
              <a:gd name="connsiteY1" fmla="*/ 1335 h 2170273"/>
              <a:gd name="connsiteX2" fmla="*/ 6463348 w 8188033"/>
              <a:gd name="connsiteY2" fmla="*/ 358421 h 2170273"/>
              <a:gd name="connsiteX3" fmla="*/ 2835355 w 8188033"/>
              <a:gd name="connsiteY3" fmla="*/ 2141711 h 2170273"/>
              <a:gd name="connsiteX4" fmla="*/ 1390454 w 8188033"/>
              <a:gd name="connsiteY4" fmla="*/ 1425563 h 2170273"/>
              <a:gd name="connsiteX5" fmla="*/ 490995 w 8188033"/>
              <a:gd name="connsiteY5" fmla="*/ 997462 h 2170273"/>
              <a:gd name="connsiteX6" fmla="*/ 8675 w 8188033"/>
              <a:gd name="connsiteY6" fmla="*/ 1118042 h 2170273"/>
              <a:gd name="connsiteX0" fmla="*/ 8188033 w 8188033"/>
              <a:gd name="connsiteY0" fmla="*/ 253884 h 2190755"/>
              <a:gd name="connsiteX1" fmla="*/ 7622645 w 8188033"/>
              <a:gd name="connsiteY1" fmla="*/ 1335 h 2190755"/>
              <a:gd name="connsiteX2" fmla="*/ 6463348 w 8188033"/>
              <a:gd name="connsiteY2" fmla="*/ 358421 h 2190755"/>
              <a:gd name="connsiteX3" fmla="*/ 2835355 w 8188033"/>
              <a:gd name="connsiteY3" fmla="*/ 2141711 h 2190755"/>
              <a:gd name="connsiteX4" fmla="*/ 1390454 w 8188033"/>
              <a:gd name="connsiteY4" fmla="*/ 1425563 h 2190755"/>
              <a:gd name="connsiteX5" fmla="*/ 490995 w 8188033"/>
              <a:gd name="connsiteY5" fmla="*/ 997462 h 2190755"/>
              <a:gd name="connsiteX6" fmla="*/ 8675 w 8188033"/>
              <a:gd name="connsiteY6" fmla="*/ 1118042 h 2190755"/>
              <a:gd name="connsiteX0" fmla="*/ 8188033 w 8188033"/>
              <a:gd name="connsiteY0" fmla="*/ 253884 h 2190290"/>
              <a:gd name="connsiteX1" fmla="*/ 7622645 w 8188033"/>
              <a:gd name="connsiteY1" fmla="*/ 1335 h 2190290"/>
              <a:gd name="connsiteX2" fmla="*/ 6463348 w 8188033"/>
              <a:gd name="connsiteY2" fmla="*/ 358421 h 2190290"/>
              <a:gd name="connsiteX3" fmla="*/ 2835355 w 8188033"/>
              <a:gd name="connsiteY3" fmla="*/ 2141711 h 2190290"/>
              <a:gd name="connsiteX4" fmla="*/ 1390454 w 8188033"/>
              <a:gd name="connsiteY4" fmla="*/ 1425563 h 2190290"/>
              <a:gd name="connsiteX5" fmla="*/ 490995 w 8188033"/>
              <a:gd name="connsiteY5" fmla="*/ 997462 h 2190290"/>
              <a:gd name="connsiteX6" fmla="*/ 8675 w 8188033"/>
              <a:gd name="connsiteY6" fmla="*/ 1118042 h 2190290"/>
              <a:gd name="connsiteX0" fmla="*/ 8188033 w 8188033"/>
              <a:gd name="connsiteY0" fmla="*/ 253884 h 2190290"/>
              <a:gd name="connsiteX1" fmla="*/ 7622645 w 8188033"/>
              <a:gd name="connsiteY1" fmla="*/ 1335 h 2190290"/>
              <a:gd name="connsiteX2" fmla="*/ 6463348 w 8188033"/>
              <a:gd name="connsiteY2" fmla="*/ 358421 h 2190290"/>
              <a:gd name="connsiteX3" fmla="*/ 2835355 w 8188033"/>
              <a:gd name="connsiteY3" fmla="*/ 2141711 h 2190290"/>
              <a:gd name="connsiteX4" fmla="*/ 1390454 w 8188033"/>
              <a:gd name="connsiteY4" fmla="*/ 1425563 h 2190290"/>
              <a:gd name="connsiteX5" fmla="*/ 490995 w 8188033"/>
              <a:gd name="connsiteY5" fmla="*/ 997462 h 2190290"/>
              <a:gd name="connsiteX6" fmla="*/ 8675 w 8188033"/>
              <a:gd name="connsiteY6" fmla="*/ 1118042 h 2190290"/>
              <a:gd name="connsiteX0" fmla="*/ 8188033 w 8188033"/>
              <a:gd name="connsiteY0" fmla="*/ 253884 h 2190290"/>
              <a:gd name="connsiteX1" fmla="*/ 7622645 w 8188033"/>
              <a:gd name="connsiteY1" fmla="*/ 1335 h 2190290"/>
              <a:gd name="connsiteX2" fmla="*/ 6463348 w 8188033"/>
              <a:gd name="connsiteY2" fmla="*/ 358421 h 2190290"/>
              <a:gd name="connsiteX3" fmla="*/ 2835355 w 8188033"/>
              <a:gd name="connsiteY3" fmla="*/ 2141711 h 2190290"/>
              <a:gd name="connsiteX4" fmla="*/ 1390454 w 8188033"/>
              <a:gd name="connsiteY4" fmla="*/ 1425563 h 2190290"/>
              <a:gd name="connsiteX5" fmla="*/ 490995 w 8188033"/>
              <a:gd name="connsiteY5" fmla="*/ 997462 h 2190290"/>
              <a:gd name="connsiteX6" fmla="*/ 8675 w 8188033"/>
              <a:gd name="connsiteY6" fmla="*/ 1118042 h 2190290"/>
              <a:gd name="connsiteX0" fmla="*/ 8188033 w 8188033"/>
              <a:gd name="connsiteY0" fmla="*/ 253884 h 2190167"/>
              <a:gd name="connsiteX1" fmla="*/ 7622645 w 8188033"/>
              <a:gd name="connsiteY1" fmla="*/ 1335 h 2190167"/>
              <a:gd name="connsiteX2" fmla="*/ 6463348 w 8188033"/>
              <a:gd name="connsiteY2" fmla="*/ 358421 h 2190167"/>
              <a:gd name="connsiteX3" fmla="*/ 2835355 w 8188033"/>
              <a:gd name="connsiteY3" fmla="*/ 2141711 h 2190167"/>
              <a:gd name="connsiteX4" fmla="*/ 1390454 w 8188033"/>
              <a:gd name="connsiteY4" fmla="*/ 1425563 h 2190167"/>
              <a:gd name="connsiteX5" fmla="*/ 490995 w 8188033"/>
              <a:gd name="connsiteY5" fmla="*/ 997462 h 2190167"/>
              <a:gd name="connsiteX6" fmla="*/ 8675 w 8188033"/>
              <a:gd name="connsiteY6" fmla="*/ 1118042 h 2190167"/>
              <a:gd name="connsiteX0" fmla="*/ 8188033 w 8188033"/>
              <a:gd name="connsiteY0" fmla="*/ 253884 h 2190167"/>
              <a:gd name="connsiteX1" fmla="*/ 7622645 w 8188033"/>
              <a:gd name="connsiteY1" fmla="*/ 1335 h 2190167"/>
              <a:gd name="connsiteX2" fmla="*/ 6463348 w 8188033"/>
              <a:gd name="connsiteY2" fmla="*/ 358421 h 2190167"/>
              <a:gd name="connsiteX3" fmla="*/ 2835355 w 8188033"/>
              <a:gd name="connsiteY3" fmla="*/ 2141711 h 2190167"/>
              <a:gd name="connsiteX4" fmla="*/ 1390454 w 8188033"/>
              <a:gd name="connsiteY4" fmla="*/ 1425563 h 2190167"/>
              <a:gd name="connsiteX5" fmla="*/ 490995 w 8188033"/>
              <a:gd name="connsiteY5" fmla="*/ 997462 h 2190167"/>
              <a:gd name="connsiteX6" fmla="*/ 8675 w 8188033"/>
              <a:gd name="connsiteY6" fmla="*/ 1118042 h 21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033" h="2190167">
                <a:moveTo>
                  <a:pt x="8188033" y="253884"/>
                </a:moveTo>
                <a:cubicBezTo>
                  <a:pt x="7989578" y="140840"/>
                  <a:pt x="7910093" y="-16088"/>
                  <a:pt x="7622645" y="1335"/>
                </a:cubicBezTo>
                <a:cubicBezTo>
                  <a:pt x="7335198" y="18758"/>
                  <a:pt x="7261230" y="1692"/>
                  <a:pt x="6463348" y="358421"/>
                </a:cubicBezTo>
                <a:cubicBezTo>
                  <a:pt x="5665466" y="715150"/>
                  <a:pt x="3680837" y="1963854"/>
                  <a:pt x="2835355" y="2141711"/>
                </a:cubicBezTo>
                <a:cubicBezTo>
                  <a:pt x="1989873" y="2319568"/>
                  <a:pt x="1596711" y="1991434"/>
                  <a:pt x="1390454" y="1425563"/>
                </a:cubicBezTo>
                <a:cubicBezTo>
                  <a:pt x="1112874" y="664016"/>
                  <a:pt x="905536" y="884942"/>
                  <a:pt x="490995" y="997462"/>
                </a:cubicBezTo>
                <a:cubicBezTo>
                  <a:pt x="370415" y="1034306"/>
                  <a:pt x="-66688" y="1094596"/>
                  <a:pt x="8675" y="1118042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8B532D77-8B5D-694E-BF32-8350CDEA1D65}"/>
              </a:ext>
            </a:extLst>
          </p:cNvPr>
          <p:cNvSpPr/>
          <p:nvPr/>
        </p:nvSpPr>
        <p:spPr>
          <a:xfrm>
            <a:off x="1951904" y="2979986"/>
            <a:ext cx="8188033" cy="2098299"/>
          </a:xfrm>
          <a:custGeom>
            <a:avLst/>
            <a:gdLst>
              <a:gd name="connsiteX0" fmla="*/ 8188033 w 8188033"/>
              <a:gd name="connsiteY0" fmla="*/ 292566 h 1178311"/>
              <a:gd name="connsiteX1" fmla="*/ 7655470 w 8188033"/>
              <a:gd name="connsiteY1" fmla="*/ 21260 h 1178311"/>
              <a:gd name="connsiteX2" fmla="*/ 7374116 w 8188033"/>
              <a:gd name="connsiteY2" fmla="*/ 21260 h 1178311"/>
              <a:gd name="connsiteX3" fmla="*/ 7153053 w 8188033"/>
              <a:gd name="connsiteY3" fmla="*/ 51405 h 1178311"/>
              <a:gd name="connsiteX4" fmla="*/ 2349941 w 8188033"/>
              <a:gd name="connsiteY4" fmla="*/ 945708 h 1178311"/>
              <a:gd name="connsiteX5" fmla="*/ 1937958 w 8188033"/>
              <a:gd name="connsiteY5" fmla="*/ 1026095 h 1178311"/>
              <a:gd name="connsiteX6" fmla="*/ 1616411 w 8188033"/>
              <a:gd name="connsiteY6" fmla="*/ 1176821 h 1178311"/>
              <a:gd name="connsiteX7" fmla="*/ 1445589 w 8188033"/>
              <a:gd name="connsiteY7" fmla="*/ 1096434 h 1178311"/>
              <a:gd name="connsiteX8" fmla="*/ 1294864 w 8188033"/>
              <a:gd name="connsiteY8" fmla="*/ 985902 h 1178311"/>
              <a:gd name="connsiteX9" fmla="*/ 1184332 w 8188033"/>
              <a:gd name="connsiteY9" fmla="*/ 915563 h 1178311"/>
              <a:gd name="connsiteX10" fmla="*/ 1053703 w 8188033"/>
              <a:gd name="connsiteY10" fmla="*/ 895467 h 1178311"/>
              <a:gd name="connsiteX11" fmla="*/ 732156 w 8188033"/>
              <a:gd name="connsiteY11" fmla="*/ 935660 h 1178311"/>
              <a:gd name="connsiteX12" fmla="*/ 490995 w 8188033"/>
              <a:gd name="connsiteY12" fmla="*/ 1036144 h 1178311"/>
              <a:gd name="connsiteX13" fmla="*/ 8675 w 8188033"/>
              <a:gd name="connsiteY13" fmla="*/ 1156724 h 1178311"/>
              <a:gd name="connsiteX0" fmla="*/ 8188033 w 8188033"/>
              <a:gd name="connsiteY0" fmla="*/ 311071 h 1196816"/>
              <a:gd name="connsiteX1" fmla="*/ 7655470 w 8188033"/>
              <a:gd name="connsiteY1" fmla="*/ 39765 h 1196816"/>
              <a:gd name="connsiteX2" fmla="*/ 7374116 w 8188033"/>
              <a:gd name="connsiteY2" fmla="*/ 39765 h 1196816"/>
              <a:gd name="connsiteX3" fmla="*/ 4671110 w 8188033"/>
              <a:gd name="connsiteY3" fmla="*/ 401506 h 1196816"/>
              <a:gd name="connsiteX4" fmla="*/ 2349941 w 8188033"/>
              <a:gd name="connsiteY4" fmla="*/ 964213 h 1196816"/>
              <a:gd name="connsiteX5" fmla="*/ 1937958 w 8188033"/>
              <a:gd name="connsiteY5" fmla="*/ 1044600 h 1196816"/>
              <a:gd name="connsiteX6" fmla="*/ 1616411 w 8188033"/>
              <a:gd name="connsiteY6" fmla="*/ 1195326 h 1196816"/>
              <a:gd name="connsiteX7" fmla="*/ 1445589 w 8188033"/>
              <a:gd name="connsiteY7" fmla="*/ 1114939 h 1196816"/>
              <a:gd name="connsiteX8" fmla="*/ 1294864 w 8188033"/>
              <a:gd name="connsiteY8" fmla="*/ 1004407 h 1196816"/>
              <a:gd name="connsiteX9" fmla="*/ 1184332 w 8188033"/>
              <a:gd name="connsiteY9" fmla="*/ 934068 h 1196816"/>
              <a:gd name="connsiteX10" fmla="*/ 1053703 w 8188033"/>
              <a:gd name="connsiteY10" fmla="*/ 913972 h 1196816"/>
              <a:gd name="connsiteX11" fmla="*/ 732156 w 8188033"/>
              <a:gd name="connsiteY11" fmla="*/ 954165 h 1196816"/>
              <a:gd name="connsiteX12" fmla="*/ 490995 w 8188033"/>
              <a:gd name="connsiteY12" fmla="*/ 1054649 h 1196816"/>
              <a:gd name="connsiteX13" fmla="*/ 8675 w 8188033"/>
              <a:gd name="connsiteY13" fmla="*/ 1175229 h 1196816"/>
              <a:gd name="connsiteX0" fmla="*/ 8188033 w 8188033"/>
              <a:gd name="connsiteY0" fmla="*/ 317209 h 1202954"/>
              <a:gd name="connsiteX1" fmla="*/ 7655470 w 8188033"/>
              <a:gd name="connsiteY1" fmla="*/ 45903 h 1202954"/>
              <a:gd name="connsiteX2" fmla="*/ 7374116 w 8188033"/>
              <a:gd name="connsiteY2" fmla="*/ 45903 h 1202954"/>
              <a:gd name="connsiteX3" fmla="*/ 4691207 w 8188033"/>
              <a:gd name="connsiteY3" fmla="*/ 498079 h 1202954"/>
              <a:gd name="connsiteX4" fmla="*/ 2349941 w 8188033"/>
              <a:gd name="connsiteY4" fmla="*/ 970351 h 1202954"/>
              <a:gd name="connsiteX5" fmla="*/ 1937958 w 8188033"/>
              <a:gd name="connsiteY5" fmla="*/ 1050738 h 1202954"/>
              <a:gd name="connsiteX6" fmla="*/ 1616411 w 8188033"/>
              <a:gd name="connsiteY6" fmla="*/ 1201464 h 1202954"/>
              <a:gd name="connsiteX7" fmla="*/ 1445589 w 8188033"/>
              <a:gd name="connsiteY7" fmla="*/ 1121077 h 1202954"/>
              <a:gd name="connsiteX8" fmla="*/ 1294864 w 8188033"/>
              <a:gd name="connsiteY8" fmla="*/ 1010545 h 1202954"/>
              <a:gd name="connsiteX9" fmla="*/ 1184332 w 8188033"/>
              <a:gd name="connsiteY9" fmla="*/ 940206 h 1202954"/>
              <a:gd name="connsiteX10" fmla="*/ 1053703 w 8188033"/>
              <a:gd name="connsiteY10" fmla="*/ 920110 h 1202954"/>
              <a:gd name="connsiteX11" fmla="*/ 732156 w 8188033"/>
              <a:gd name="connsiteY11" fmla="*/ 960303 h 1202954"/>
              <a:gd name="connsiteX12" fmla="*/ 490995 w 8188033"/>
              <a:gd name="connsiteY12" fmla="*/ 1060787 h 1202954"/>
              <a:gd name="connsiteX13" fmla="*/ 8675 w 8188033"/>
              <a:gd name="connsiteY13" fmla="*/ 1181367 h 1202954"/>
              <a:gd name="connsiteX0" fmla="*/ 8188033 w 8188033"/>
              <a:gd name="connsiteY0" fmla="*/ 295504 h 1181249"/>
              <a:gd name="connsiteX1" fmla="*/ 7655470 w 8188033"/>
              <a:gd name="connsiteY1" fmla="*/ 24198 h 1181249"/>
              <a:gd name="connsiteX2" fmla="*/ 6891795 w 8188033"/>
              <a:gd name="connsiteY2" fmla="*/ 64391 h 1181249"/>
              <a:gd name="connsiteX3" fmla="*/ 4691207 w 8188033"/>
              <a:gd name="connsiteY3" fmla="*/ 476374 h 1181249"/>
              <a:gd name="connsiteX4" fmla="*/ 2349941 w 8188033"/>
              <a:gd name="connsiteY4" fmla="*/ 948646 h 1181249"/>
              <a:gd name="connsiteX5" fmla="*/ 1937958 w 8188033"/>
              <a:gd name="connsiteY5" fmla="*/ 1029033 h 1181249"/>
              <a:gd name="connsiteX6" fmla="*/ 1616411 w 8188033"/>
              <a:gd name="connsiteY6" fmla="*/ 1179759 h 1181249"/>
              <a:gd name="connsiteX7" fmla="*/ 1445589 w 8188033"/>
              <a:gd name="connsiteY7" fmla="*/ 1099372 h 1181249"/>
              <a:gd name="connsiteX8" fmla="*/ 1294864 w 8188033"/>
              <a:gd name="connsiteY8" fmla="*/ 988840 h 1181249"/>
              <a:gd name="connsiteX9" fmla="*/ 1184332 w 8188033"/>
              <a:gd name="connsiteY9" fmla="*/ 918501 h 1181249"/>
              <a:gd name="connsiteX10" fmla="*/ 1053703 w 8188033"/>
              <a:gd name="connsiteY10" fmla="*/ 898405 h 1181249"/>
              <a:gd name="connsiteX11" fmla="*/ 732156 w 8188033"/>
              <a:gd name="connsiteY11" fmla="*/ 938598 h 1181249"/>
              <a:gd name="connsiteX12" fmla="*/ 490995 w 8188033"/>
              <a:gd name="connsiteY12" fmla="*/ 1039082 h 1181249"/>
              <a:gd name="connsiteX13" fmla="*/ 8675 w 8188033"/>
              <a:gd name="connsiteY13" fmla="*/ 1159662 h 1181249"/>
              <a:gd name="connsiteX0" fmla="*/ 8188033 w 8188033"/>
              <a:gd name="connsiteY0" fmla="*/ 281383 h 1167128"/>
              <a:gd name="connsiteX1" fmla="*/ 7655470 w 8188033"/>
              <a:gd name="connsiteY1" fmla="*/ 10077 h 1167128"/>
              <a:gd name="connsiteX2" fmla="*/ 6896484 w 8188033"/>
              <a:gd name="connsiteY2" fmla="*/ 97162 h 1167128"/>
              <a:gd name="connsiteX3" fmla="*/ 4691207 w 8188033"/>
              <a:gd name="connsiteY3" fmla="*/ 462253 h 1167128"/>
              <a:gd name="connsiteX4" fmla="*/ 2349941 w 8188033"/>
              <a:gd name="connsiteY4" fmla="*/ 934525 h 1167128"/>
              <a:gd name="connsiteX5" fmla="*/ 1937958 w 8188033"/>
              <a:gd name="connsiteY5" fmla="*/ 1014912 h 1167128"/>
              <a:gd name="connsiteX6" fmla="*/ 1616411 w 8188033"/>
              <a:gd name="connsiteY6" fmla="*/ 1165638 h 1167128"/>
              <a:gd name="connsiteX7" fmla="*/ 1445589 w 8188033"/>
              <a:gd name="connsiteY7" fmla="*/ 1085251 h 1167128"/>
              <a:gd name="connsiteX8" fmla="*/ 1294864 w 8188033"/>
              <a:gd name="connsiteY8" fmla="*/ 974719 h 1167128"/>
              <a:gd name="connsiteX9" fmla="*/ 1184332 w 8188033"/>
              <a:gd name="connsiteY9" fmla="*/ 904380 h 1167128"/>
              <a:gd name="connsiteX10" fmla="*/ 1053703 w 8188033"/>
              <a:gd name="connsiteY10" fmla="*/ 884284 h 1167128"/>
              <a:gd name="connsiteX11" fmla="*/ 732156 w 8188033"/>
              <a:gd name="connsiteY11" fmla="*/ 924477 h 1167128"/>
              <a:gd name="connsiteX12" fmla="*/ 490995 w 8188033"/>
              <a:gd name="connsiteY12" fmla="*/ 1024961 h 1167128"/>
              <a:gd name="connsiteX13" fmla="*/ 8675 w 8188033"/>
              <a:gd name="connsiteY13" fmla="*/ 1145541 h 1167128"/>
              <a:gd name="connsiteX0" fmla="*/ 8188033 w 8188033"/>
              <a:gd name="connsiteY0" fmla="*/ 265086 h 1150831"/>
              <a:gd name="connsiteX1" fmla="*/ 7622645 w 8188033"/>
              <a:gd name="connsiteY1" fmla="*/ 12537 h 1150831"/>
              <a:gd name="connsiteX2" fmla="*/ 6896484 w 8188033"/>
              <a:gd name="connsiteY2" fmla="*/ 80865 h 1150831"/>
              <a:gd name="connsiteX3" fmla="*/ 4691207 w 8188033"/>
              <a:gd name="connsiteY3" fmla="*/ 445956 h 1150831"/>
              <a:gd name="connsiteX4" fmla="*/ 2349941 w 8188033"/>
              <a:gd name="connsiteY4" fmla="*/ 918228 h 1150831"/>
              <a:gd name="connsiteX5" fmla="*/ 1937958 w 8188033"/>
              <a:gd name="connsiteY5" fmla="*/ 998615 h 1150831"/>
              <a:gd name="connsiteX6" fmla="*/ 1616411 w 8188033"/>
              <a:gd name="connsiteY6" fmla="*/ 1149341 h 1150831"/>
              <a:gd name="connsiteX7" fmla="*/ 1445589 w 8188033"/>
              <a:gd name="connsiteY7" fmla="*/ 1068954 h 1150831"/>
              <a:gd name="connsiteX8" fmla="*/ 1294864 w 8188033"/>
              <a:gd name="connsiteY8" fmla="*/ 958422 h 1150831"/>
              <a:gd name="connsiteX9" fmla="*/ 1184332 w 8188033"/>
              <a:gd name="connsiteY9" fmla="*/ 888083 h 1150831"/>
              <a:gd name="connsiteX10" fmla="*/ 1053703 w 8188033"/>
              <a:gd name="connsiteY10" fmla="*/ 867987 h 1150831"/>
              <a:gd name="connsiteX11" fmla="*/ 732156 w 8188033"/>
              <a:gd name="connsiteY11" fmla="*/ 908180 h 1150831"/>
              <a:gd name="connsiteX12" fmla="*/ 490995 w 8188033"/>
              <a:gd name="connsiteY12" fmla="*/ 1008664 h 1150831"/>
              <a:gd name="connsiteX13" fmla="*/ 8675 w 8188033"/>
              <a:gd name="connsiteY13" fmla="*/ 1129244 h 1150831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86646 h 1172391"/>
              <a:gd name="connsiteX1" fmla="*/ 7622645 w 8188033"/>
              <a:gd name="connsiteY1" fmla="*/ 34097 h 1172391"/>
              <a:gd name="connsiteX2" fmla="*/ 6896484 w 8188033"/>
              <a:gd name="connsiteY2" fmla="*/ 102425 h 1172391"/>
              <a:gd name="connsiteX3" fmla="*/ 2349941 w 8188033"/>
              <a:gd name="connsiteY3" fmla="*/ 939788 h 1172391"/>
              <a:gd name="connsiteX4" fmla="*/ 1937958 w 8188033"/>
              <a:gd name="connsiteY4" fmla="*/ 1020175 h 1172391"/>
              <a:gd name="connsiteX5" fmla="*/ 1616411 w 8188033"/>
              <a:gd name="connsiteY5" fmla="*/ 1170901 h 1172391"/>
              <a:gd name="connsiteX6" fmla="*/ 1445589 w 8188033"/>
              <a:gd name="connsiteY6" fmla="*/ 1090514 h 1172391"/>
              <a:gd name="connsiteX7" fmla="*/ 1294864 w 8188033"/>
              <a:gd name="connsiteY7" fmla="*/ 979982 h 1172391"/>
              <a:gd name="connsiteX8" fmla="*/ 1184332 w 8188033"/>
              <a:gd name="connsiteY8" fmla="*/ 909643 h 1172391"/>
              <a:gd name="connsiteX9" fmla="*/ 1053703 w 8188033"/>
              <a:gd name="connsiteY9" fmla="*/ 889547 h 1172391"/>
              <a:gd name="connsiteX10" fmla="*/ 732156 w 8188033"/>
              <a:gd name="connsiteY10" fmla="*/ 929740 h 1172391"/>
              <a:gd name="connsiteX11" fmla="*/ 490995 w 8188033"/>
              <a:gd name="connsiteY11" fmla="*/ 1030224 h 1172391"/>
              <a:gd name="connsiteX12" fmla="*/ 8675 w 8188033"/>
              <a:gd name="connsiteY12" fmla="*/ 1150804 h 1172391"/>
              <a:gd name="connsiteX0" fmla="*/ 8188033 w 8188033"/>
              <a:gd name="connsiteY0" fmla="*/ 371427 h 2276157"/>
              <a:gd name="connsiteX1" fmla="*/ 7622645 w 8188033"/>
              <a:gd name="connsiteY1" fmla="*/ 118878 h 2276157"/>
              <a:gd name="connsiteX2" fmla="*/ 6896484 w 8188033"/>
              <a:gd name="connsiteY2" fmla="*/ 187206 h 2276157"/>
              <a:gd name="connsiteX3" fmla="*/ 2597448 w 8188033"/>
              <a:gd name="connsiteY3" fmla="*/ 2262103 h 2276157"/>
              <a:gd name="connsiteX4" fmla="*/ 1937958 w 8188033"/>
              <a:gd name="connsiteY4" fmla="*/ 1104956 h 2276157"/>
              <a:gd name="connsiteX5" fmla="*/ 1616411 w 8188033"/>
              <a:gd name="connsiteY5" fmla="*/ 1255682 h 2276157"/>
              <a:gd name="connsiteX6" fmla="*/ 1445589 w 8188033"/>
              <a:gd name="connsiteY6" fmla="*/ 1175295 h 2276157"/>
              <a:gd name="connsiteX7" fmla="*/ 1294864 w 8188033"/>
              <a:gd name="connsiteY7" fmla="*/ 1064763 h 2276157"/>
              <a:gd name="connsiteX8" fmla="*/ 1184332 w 8188033"/>
              <a:gd name="connsiteY8" fmla="*/ 994424 h 2276157"/>
              <a:gd name="connsiteX9" fmla="*/ 1053703 w 8188033"/>
              <a:gd name="connsiteY9" fmla="*/ 974328 h 2276157"/>
              <a:gd name="connsiteX10" fmla="*/ 732156 w 8188033"/>
              <a:gd name="connsiteY10" fmla="*/ 1014521 h 2276157"/>
              <a:gd name="connsiteX11" fmla="*/ 490995 w 8188033"/>
              <a:gd name="connsiteY11" fmla="*/ 1115005 h 2276157"/>
              <a:gd name="connsiteX12" fmla="*/ 8675 w 8188033"/>
              <a:gd name="connsiteY12" fmla="*/ 1235585 h 2276157"/>
              <a:gd name="connsiteX0" fmla="*/ 8188033 w 8188033"/>
              <a:gd name="connsiteY0" fmla="*/ 371427 h 2309887"/>
              <a:gd name="connsiteX1" fmla="*/ 7622645 w 8188033"/>
              <a:gd name="connsiteY1" fmla="*/ 118878 h 2309887"/>
              <a:gd name="connsiteX2" fmla="*/ 6896484 w 8188033"/>
              <a:gd name="connsiteY2" fmla="*/ 187206 h 2309887"/>
              <a:gd name="connsiteX3" fmla="*/ 2597448 w 8188033"/>
              <a:gd name="connsiteY3" fmla="*/ 2262103 h 2309887"/>
              <a:gd name="connsiteX4" fmla="*/ 1669826 w 8188033"/>
              <a:gd name="connsiteY4" fmla="*/ 1998731 h 2309887"/>
              <a:gd name="connsiteX5" fmla="*/ 1616411 w 8188033"/>
              <a:gd name="connsiteY5" fmla="*/ 1255682 h 2309887"/>
              <a:gd name="connsiteX6" fmla="*/ 1445589 w 8188033"/>
              <a:gd name="connsiteY6" fmla="*/ 1175295 h 2309887"/>
              <a:gd name="connsiteX7" fmla="*/ 1294864 w 8188033"/>
              <a:gd name="connsiteY7" fmla="*/ 1064763 h 2309887"/>
              <a:gd name="connsiteX8" fmla="*/ 1184332 w 8188033"/>
              <a:gd name="connsiteY8" fmla="*/ 994424 h 2309887"/>
              <a:gd name="connsiteX9" fmla="*/ 1053703 w 8188033"/>
              <a:gd name="connsiteY9" fmla="*/ 974328 h 2309887"/>
              <a:gd name="connsiteX10" fmla="*/ 732156 w 8188033"/>
              <a:gd name="connsiteY10" fmla="*/ 1014521 h 2309887"/>
              <a:gd name="connsiteX11" fmla="*/ 490995 w 8188033"/>
              <a:gd name="connsiteY11" fmla="*/ 1115005 h 2309887"/>
              <a:gd name="connsiteX12" fmla="*/ 8675 w 8188033"/>
              <a:gd name="connsiteY12" fmla="*/ 1235585 h 2309887"/>
              <a:gd name="connsiteX0" fmla="*/ 8188033 w 8188033"/>
              <a:gd name="connsiteY0" fmla="*/ 371427 h 2307298"/>
              <a:gd name="connsiteX1" fmla="*/ 7622645 w 8188033"/>
              <a:gd name="connsiteY1" fmla="*/ 118878 h 2307298"/>
              <a:gd name="connsiteX2" fmla="*/ 6896484 w 8188033"/>
              <a:gd name="connsiteY2" fmla="*/ 187206 h 2307298"/>
              <a:gd name="connsiteX3" fmla="*/ 2597448 w 8188033"/>
              <a:gd name="connsiteY3" fmla="*/ 2262103 h 2307298"/>
              <a:gd name="connsiteX4" fmla="*/ 1669826 w 8188033"/>
              <a:gd name="connsiteY4" fmla="*/ 1998731 h 2307298"/>
              <a:gd name="connsiteX5" fmla="*/ 1465157 w 8188033"/>
              <a:gd name="connsiteY5" fmla="*/ 1400061 h 2307298"/>
              <a:gd name="connsiteX6" fmla="*/ 1445589 w 8188033"/>
              <a:gd name="connsiteY6" fmla="*/ 1175295 h 2307298"/>
              <a:gd name="connsiteX7" fmla="*/ 1294864 w 8188033"/>
              <a:gd name="connsiteY7" fmla="*/ 1064763 h 2307298"/>
              <a:gd name="connsiteX8" fmla="*/ 1184332 w 8188033"/>
              <a:gd name="connsiteY8" fmla="*/ 994424 h 2307298"/>
              <a:gd name="connsiteX9" fmla="*/ 1053703 w 8188033"/>
              <a:gd name="connsiteY9" fmla="*/ 974328 h 2307298"/>
              <a:gd name="connsiteX10" fmla="*/ 732156 w 8188033"/>
              <a:gd name="connsiteY10" fmla="*/ 1014521 h 2307298"/>
              <a:gd name="connsiteX11" fmla="*/ 490995 w 8188033"/>
              <a:gd name="connsiteY11" fmla="*/ 1115005 h 2307298"/>
              <a:gd name="connsiteX12" fmla="*/ 8675 w 8188033"/>
              <a:gd name="connsiteY12" fmla="*/ 1235585 h 2307298"/>
              <a:gd name="connsiteX0" fmla="*/ 8188033 w 8188033"/>
              <a:gd name="connsiteY0" fmla="*/ 371427 h 2312730"/>
              <a:gd name="connsiteX1" fmla="*/ 7622645 w 8188033"/>
              <a:gd name="connsiteY1" fmla="*/ 118878 h 2312730"/>
              <a:gd name="connsiteX2" fmla="*/ 6896484 w 8188033"/>
              <a:gd name="connsiteY2" fmla="*/ 187206 h 2312730"/>
              <a:gd name="connsiteX3" fmla="*/ 2597448 w 8188033"/>
              <a:gd name="connsiteY3" fmla="*/ 2262103 h 2312730"/>
              <a:gd name="connsiteX4" fmla="*/ 1669826 w 8188033"/>
              <a:gd name="connsiteY4" fmla="*/ 1998731 h 2312730"/>
              <a:gd name="connsiteX5" fmla="*/ 1465157 w 8188033"/>
              <a:gd name="connsiteY5" fmla="*/ 1400061 h 2312730"/>
              <a:gd name="connsiteX6" fmla="*/ 1445589 w 8188033"/>
              <a:gd name="connsiteY6" fmla="*/ 1175295 h 2312730"/>
              <a:gd name="connsiteX7" fmla="*/ 1294864 w 8188033"/>
              <a:gd name="connsiteY7" fmla="*/ 1064763 h 2312730"/>
              <a:gd name="connsiteX8" fmla="*/ 1184332 w 8188033"/>
              <a:gd name="connsiteY8" fmla="*/ 994424 h 2312730"/>
              <a:gd name="connsiteX9" fmla="*/ 1053703 w 8188033"/>
              <a:gd name="connsiteY9" fmla="*/ 974328 h 2312730"/>
              <a:gd name="connsiteX10" fmla="*/ 732156 w 8188033"/>
              <a:gd name="connsiteY10" fmla="*/ 1014521 h 2312730"/>
              <a:gd name="connsiteX11" fmla="*/ 490995 w 8188033"/>
              <a:gd name="connsiteY11" fmla="*/ 1115005 h 2312730"/>
              <a:gd name="connsiteX12" fmla="*/ 8675 w 8188033"/>
              <a:gd name="connsiteY12" fmla="*/ 1235585 h 2312730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669826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738578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50665"/>
              <a:gd name="connsiteX1" fmla="*/ 7622645 w 8188033"/>
              <a:gd name="connsiteY1" fmla="*/ 113932 h 2250665"/>
              <a:gd name="connsiteX2" fmla="*/ 6896484 w 8188033"/>
              <a:gd name="connsiteY2" fmla="*/ 182260 h 2250665"/>
              <a:gd name="connsiteX3" fmla="*/ 2851830 w 8188033"/>
              <a:gd name="connsiteY3" fmla="*/ 2188405 h 2250665"/>
              <a:gd name="connsiteX4" fmla="*/ 1738578 w 8188033"/>
              <a:gd name="connsiteY4" fmla="*/ 1993785 h 2250665"/>
              <a:gd name="connsiteX5" fmla="*/ 1465157 w 8188033"/>
              <a:gd name="connsiteY5" fmla="*/ 1395115 h 2250665"/>
              <a:gd name="connsiteX6" fmla="*/ 1445589 w 8188033"/>
              <a:gd name="connsiteY6" fmla="*/ 1170349 h 2250665"/>
              <a:gd name="connsiteX7" fmla="*/ 1294864 w 8188033"/>
              <a:gd name="connsiteY7" fmla="*/ 1059817 h 2250665"/>
              <a:gd name="connsiteX8" fmla="*/ 1184332 w 8188033"/>
              <a:gd name="connsiteY8" fmla="*/ 989478 h 2250665"/>
              <a:gd name="connsiteX9" fmla="*/ 1053703 w 8188033"/>
              <a:gd name="connsiteY9" fmla="*/ 969382 h 2250665"/>
              <a:gd name="connsiteX10" fmla="*/ 732156 w 8188033"/>
              <a:gd name="connsiteY10" fmla="*/ 1009575 h 2250665"/>
              <a:gd name="connsiteX11" fmla="*/ 490995 w 8188033"/>
              <a:gd name="connsiteY11" fmla="*/ 1110059 h 2250665"/>
              <a:gd name="connsiteX12" fmla="*/ 8675 w 8188033"/>
              <a:gd name="connsiteY12" fmla="*/ 1230639 h 2250665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445589 w 8188033"/>
              <a:gd name="connsiteY6" fmla="*/ 1057752 h 2138068"/>
              <a:gd name="connsiteX7" fmla="*/ 1294864 w 8188033"/>
              <a:gd name="connsiteY7" fmla="*/ 947220 h 2138068"/>
              <a:gd name="connsiteX8" fmla="*/ 1184332 w 8188033"/>
              <a:gd name="connsiteY8" fmla="*/ 876881 h 2138068"/>
              <a:gd name="connsiteX9" fmla="*/ 1053703 w 8188033"/>
              <a:gd name="connsiteY9" fmla="*/ 856785 h 2138068"/>
              <a:gd name="connsiteX10" fmla="*/ 732156 w 8188033"/>
              <a:gd name="connsiteY10" fmla="*/ 896978 h 2138068"/>
              <a:gd name="connsiteX11" fmla="*/ 490995 w 8188033"/>
              <a:gd name="connsiteY11" fmla="*/ 997462 h 2138068"/>
              <a:gd name="connsiteX12" fmla="*/ 8675 w 8188033"/>
              <a:gd name="connsiteY12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294864 w 8188033"/>
              <a:gd name="connsiteY6" fmla="*/ 947220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370491 w 8188033"/>
              <a:gd name="connsiteY6" fmla="*/ 974721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29330"/>
              <a:gd name="connsiteX1" fmla="*/ 7622645 w 8188033"/>
              <a:gd name="connsiteY1" fmla="*/ 1335 h 2129330"/>
              <a:gd name="connsiteX2" fmla="*/ 6463348 w 8188033"/>
              <a:gd name="connsiteY2" fmla="*/ 358421 h 2129330"/>
              <a:gd name="connsiteX3" fmla="*/ 2851830 w 8188033"/>
              <a:gd name="connsiteY3" fmla="*/ 2075808 h 2129330"/>
              <a:gd name="connsiteX4" fmla="*/ 1738578 w 8188033"/>
              <a:gd name="connsiteY4" fmla="*/ 1881188 h 2129330"/>
              <a:gd name="connsiteX5" fmla="*/ 1513284 w 8188033"/>
              <a:gd name="connsiteY5" fmla="*/ 1248142 h 2129330"/>
              <a:gd name="connsiteX6" fmla="*/ 1370491 w 8188033"/>
              <a:gd name="connsiteY6" fmla="*/ 974721 h 2129330"/>
              <a:gd name="connsiteX7" fmla="*/ 1184332 w 8188033"/>
              <a:gd name="connsiteY7" fmla="*/ 876881 h 2129330"/>
              <a:gd name="connsiteX8" fmla="*/ 1053703 w 8188033"/>
              <a:gd name="connsiteY8" fmla="*/ 856785 h 2129330"/>
              <a:gd name="connsiteX9" fmla="*/ 732156 w 8188033"/>
              <a:gd name="connsiteY9" fmla="*/ 896978 h 2129330"/>
              <a:gd name="connsiteX10" fmla="*/ 490995 w 8188033"/>
              <a:gd name="connsiteY10" fmla="*/ 997462 h 2129330"/>
              <a:gd name="connsiteX11" fmla="*/ 8675 w 8188033"/>
              <a:gd name="connsiteY11" fmla="*/ 1118042 h 2129330"/>
              <a:gd name="connsiteX0" fmla="*/ 8188033 w 8188033"/>
              <a:gd name="connsiteY0" fmla="*/ 253884 h 2136436"/>
              <a:gd name="connsiteX1" fmla="*/ 7622645 w 8188033"/>
              <a:gd name="connsiteY1" fmla="*/ 1335 h 2136436"/>
              <a:gd name="connsiteX2" fmla="*/ 6463348 w 8188033"/>
              <a:gd name="connsiteY2" fmla="*/ 358421 h 2136436"/>
              <a:gd name="connsiteX3" fmla="*/ 2851830 w 8188033"/>
              <a:gd name="connsiteY3" fmla="*/ 2075808 h 2136436"/>
              <a:gd name="connsiteX4" fmla="*/ 1690452 w 8188033"/>
              <a:gd name="connsiteY4" fmla="*/ 1922439 h 2136436"/>
              <a:gd name="connsiteX5" fmla="*/ 1513284 w 8188033"/>
              <a:gd name="connsiteY5" fmla="*/ 1248142 h 2136436"/>
              <a:gd name="connsiteX6" fmla="*/ 1370491 w 8188033"/>
              <a:gd name="connsiteY6" fmla="*/ 974721 h 2136436"/>
              <a:gd name="connsiteX7" fmla="*/ 1184332 w 8188033"/>
              <a:gd name="connsiteY7" fmla="*/ 876881 h 2136436"/>
              <a:gd name="connsiteX8" fmla="*/ 1053703 w 8188033"/>
              <a:gd name="connsiteY8" fmla="*/ 856785 h 2136436"/>
              <a:gd name="connsiteX9" fmla="*/ 732156 w 8188033"/>
              <a:gd name="connsiteY9" fmla="*/ 896978 h 2136436"/>
              <a:gd name="connsiteX10" fmla="*/ 490995 w 8188033"/>
              <a:gd name="connsiteY10" fmla="*/ 997462 h 2136436"/>
              <a:gd name="connsiteX11" fmla="*/ 8675 w 8188033"/>
              <a:gd name="connsiteY11" fmla="*/ 1118042 h 2136436"/>
              <a:gd name="connsiteX0" fmla="*/ 8188033 w 8188033"/>
              <a:gd name="connsiteY0" fmla="*/ 253884 h 2151520"/>
              <a:gd name="connsiteX1" fmla="*/ 7622645 w 8188033"/>
              <a:gd name="connsiteY1" fmla="*/ 1335 h 2151520"/>
              <a:gd name="connsiteX2" fmla="*/ 6463348 w 8188033"/>
              <a:gd name="connsiteY2" fmla="*/ 358421 h 2151520"/>
              <a:gd name="connsiteX3" fmla="*/ 2851830 w 8188033"/>
              <a:gd name="connsiteY3" fmla="*/ 2075808 h 2151520"/>
              <a:gd name="connsiteX4" fmla="*/ 1690452 w 8188033"/>
              <a:gd name="connsiteY4" fmla="*/ 1922439 h 2151520"/>
              <a:gd name="connsiteX5" fmla="*/ 1513284 w 8188033"/>
              <a:gd name="connsiteY5" fmla="*/ 1248142 h 2151520"/>
              <a:gd name="connsiteX6" fmla="*/ 1370491 w 8188033"/>
              <a:gd name="connsiteY6" fmla="*/ 974721 h 2151520"/>
              <a:gd name="connsiteX7" fmla="*/ 1184332 w 8188033"/>
              <a:gd name="connsiteY7" fmla="*/ 876881 h 2151520"/>
              <a:gd name="connsiteX8" fmla="*/ 1053703 w 8188033"/>
              <a:gd name="connsiteY8" fmla="*/ 856785 h 2151520"/>
              <a:gd name="connsiteX9" fmla="*/ 732156 w 8188033"/>
              <a:gd name="connsiteY9" fmla="*/ 896978 h 2151520"/>
              <a:gd name="connsiteX10" fmla="*/ 490995 w 8188033"/>
              <a:gd name="connsiteY10" fmla="*/ 997462 h 2151520"/>
              <a:gd name="connsiteX11" fmla="*/ 8675 w 8188033"/>
              <a:gd name="connsiteY11" fmla="*/ 1118042 h 2151520"/>
              <a:gd name="connsiteX0" fmla="*/ 8188033 w 8188033"/>
              <a:gd name="connsiteY0" fmla="*/ 253884 h 2157402"/>
              <a:gd name="connsiteX1" fmla="*/ 7622645 w 8188033"/>
              <a:gd name="connsiteY1" fmla="*/ 1335 h 2157402"/>
              <a:gd name="connsiteX2" fmla="*/ 6463348 w 8188033"/>
              <a:gd name="connsiteY2" fmla="*/ 358421 h 2157402"/>
              <a:gd name="connsiteX3" fmla="*/ 2851830 w 8188033"/>
              <a:gd name="connsiteY3" fmla="*/ 2075808 h 2157402"/>
              <a:gd name="connsiteX4" fmla="*/ 1642326 w 8188033"/>
              <a:gd name="connsiteY4" fmla="*/ 1943065 h 2157402"/>
              <a:gd name="connsiteX5" fmla="*/ 1513284 w 8188033"/>
              <a:gd name="connsiteY5" fmla="*/ 1248142 h 2157402"/>
              <a:gd name="connsiteX6" fmla="*/ 1370491 w 8188033"/>
              <a:gd name="connsiteY6" fmla="*/ 974721 h 2157402"/>
              <a:gd name="connsiteX7" fmla="*/ 1184332 w 8188033"/>
              <a:gd name="connsiteY7" fmla="*/ 876881 h 2157402"/>
              <a:gd name="connsiteX8" fmla="*/ 1053703 w 8188033"/>
              <a:gd name="connsiteY8" fmla="*/ 856785 h 2157402"/>
              <a:gd name="connsiteX9" fmla="*/ 732156 w 8188033"/>
              <a:gd name="connsiteY9" fmla="*/ 896978 h 2157402"/>
              <a:gd name="connsiteX10" fmla="*/ 490995 w 8188033"/>
              <a:gd name="connsiteY10" fmla="*/ 997462 h 2157402"/>
              <a:gd name="connsiteX11" fmla="*/ 8675 w 8188033"/>
              <a:gd name="connsiteY11" fmla="*/ 1118042 h 2157402"/>
              <a:gd name="connsiteX0" fmla="*/ 8188033 w 8188033"/>
              <a:gd name="connsiteY0" fmla="*/ 253884 h 2063293"/>
              <a:gd name="connsiteX1" fmla="*/ 7622645 w 8188033"/>
              <a:gd name="connsiteY1" fmla="*/ 1335 h 2063293"/>
              <a:gd name="connsiteX2" fmla="*/ 6463348 w 8188033"/>
              <a:gd name="connsiteY2" fmla="*/ 358421 h 2063293"/>
              <a:gd name="connsiteX3" fmla="*/ 2838080 w 8188033"/>
              <a:gd name="connsiteY3" fmla="*/ 1972680 h 2063293"/>
              <a:gd name="connsiteX4" fmla="*/ 1642326 w 8188033"/>
              <a:gd name="connsiteY4" fmla="*/ 1943065 h 2063293"/>
              <a:gd name="connsiteX5" fmla="*/ 1513284 w 8188033"/>
              <a:gd name="connsiteY5" fmla="*/ 1248142 h 2063293"/>
              <a:gd name="connsiteX6" fmla="*/ 1370491 w 8188033"/>
              <a:gd name="connsiteY6" fmla="*/ 974721 h 2063293"/>
              <a:gd name="connsiteX7" fmla="*/ 1184332 w 8188033"/>
              <a:gd name="connsiteY7" fmla="*/ 876881 h 2063293"/>
              <a:gd name="connsiteX8" fmla="*/ 1053703 w 8188033"/>
              <a:gd name="connsiteY8" fmla="*/ 856785 h 2063293"/>
              <a:gd name="connsiteX9" fmla="*/ 732156 w 8188033"/>
              <a:gd name="connsiteY9" fmla="*/ 896978 h 2063293"/>
              <a:gd name="connsiteX10" fmla="*/ 490995 w 8188033"/>
              <a:gd name="connsiteY10" fmla="*/ 997462 h 2063293"/>
              <a:gd name="connsiteX11" fmla="*/ 8675 w 8188033"/>
              <a:gd name="connsiteY11" fmla="*/ 1118042 h 2063293"/>
              <a:gd name="connsiteX0" fmla="*/ 8188033 w 8188033"/>
              <a:gd name="connsiteY0" fmla="*/ 266784 h 2076193"/>
              <a:gd name="connsiteX1" fmla="*/ 7622645 w 8188033"/>
              <a:gd name="connsiteY1" fmla="*/ 14235 h 2076193"/>
              <a:gd name="connsiteX2" fmla="*/ 6422096 w 8188033"/>
              <a:gd name="connsiteY2" fmla="*/ 247568 h 2076193"/>
              <a:gd name="connsiteX3" fmla="*/ 2838080 w 8188033"/>
              <a:gd name="connsiteY3" fmla="*/ 1985580 h 2076193"/>
              <a:gd name="connsiteX4" fmla="*/ 1642326 w 8188033"/>
              <a:gd name="connsiteY4" fmla="*/ 1955965 h 2076193"/>
              <a:gd name="connsiteX5" fmla="*/ 1513284 w 8188033"/>
              <a:gd name="connsiteY5" fmla="*/ 1261042 h 2076193"/>
              <a:gd name="connsiteX6" fmla="*/ 1370491 w 8188033"/>
              <a:gd name="connsiteY6" fmla="*/ 987621 h 2076193"/>
              <a:gd name="connsiteX7" fmla="*/ 1184332 w 8188033"/>
              <a:gd name="connsiteY7" fmla="*/ 889781 h 2076193"/>
              <a:gd name="connsiteX8" fmla="*/ 1053703 w 8188033"/>
              <a:gd name="connsiteY8" fmla="*/ 869685 h 2076193"/>
              <a:gd name="connsiteX9" fmla="*/ 732156 w 8188033"/>
              <a:gd name="connsiteY9" fmla="*/ 909878 h 2076193"/>
              <a:gd name="connsiteX10" fmla="*/ 490995 w 8188033"/>
              <a:gd name="connsiteY10" fmla="*/ 1010362 h 2076193"/>
              <a:gd name="connsiteX11" fmla="*/ 8675 w 8188033"/>
              <a:gd name="connsiteY11" fmla="*/ 1130942 h 2076193"/>
              <a:gd name="connsiteX0" fmla="*/ 8188033 w 8188033"/>
              <a:gd name="connsiteY0" fmla="*/ 265075 h 2048589"/>
              <a:gd name="connsiteX1" fmla="*/ 7622645 w 8188033"/>
              <a:gd name="connsiteY1" fmla="*/ 12526 h 2048589"/>
              <a:gd name="connsiteX2" fmla="*/ 6422096 w 8188033"/>
              <a:gd name="connsiteY2" fmla="*/ 245859 h 2048589"/>
              <a:gd name="connsiteX3" fmla="*/ 2844955 w 8188033"/>
              <a:gd name="connsiteY3" fmla="*/ 1942619 h 2048589"/>
              <a:gd name="connsiteX4" fmla="*/ 1642326 w 8188033"/>
              <a:gd name="connsiteY4" fmla="*/ 1954256 h 2048589"/>
              <a:gd name="connsiteX5" fmla="*/ 1513284 w 8188033"/>
              <a:gd name="connsiteY5" fmla="*/ 1259333 h 2048589"/>
              <a:gd name="connsiteX6" fmla="*/ 1370491 w 8188033"/>
              <a:gd name="connsiteY6" fmla="*/ 985912 h 2048589"/>
              <a:gd name="connsiteX7" fmla="*/ 1184332 w 8188033"/>
              <a:gd name="connsiteY7" fmla="*/ 888072 h 2048589"/>
              <a:gd name="connsiteX8" fmla="*/ 1053703 w 8188033"/>
              <a:gd name="connsiteY8" fmla="*/ 867976 h 2048589"/>
              <a:gd name="connsiteX9" fmla="*/ 732156 w 8188033"/>
              <a:gd name="connsiteY9" fmla="*/ 908169 h 2048589"/>
              <a:gd name="connsiteX10" fmla="*/ 490995 w 8188033"/>
              <a:gd name="connsiteY10" fmla="*/ 1008653 h 2048589"/>
              <a:gd name="connsiteX11" fmla="*/ 8675 w 8188033"/>
              <a:gd name="connsiteY11" fmla="*/ 1129233 h 2048589"/>
              <a:gd name="connsiteX0" fmla="*/ 8188033 w 8188033"/>
              <a:gd name="connsiteY0" fmla="*/ 265075 h 2108080"/>
              <a:gd name="connsiteX1" fmla="*/ 7622645 w 8188033"/>
              <a:gd name="connsiteY1" fmla="*/ 12526 h 2108080"/>
              <a:gd name="connsiteX2" fmla="*/ 6422096 w 8188033"/>
              <a:gd name="connsiteY2" fmla="*/ 245859 h 2108080"/>
              <a:gd name="connsiteX3" fmla="*/ 2844955 w 8188033"/>
              <a:gd name="connsiteY3" fmla="*/ 1942619 h 2108080"/>
              <a:gd name="connsiteX4" fmla="*/ 1642326 w 8188033"/>
              <a:gd name="connsiteY4" fmla="*/ 1954256 h 2108080"/>
              <a:gd name="connsiteX5" fmla="*/ 1513284 w 8188033"/>
              <a:gd name="connsiteY5" fmla="*/ 1259333 h 2108080"/>
              <a:gd name="connsiteX6" fmla="*/ 1370491 w 8188033"/>
              <a:gd name="connsiteY6" fmla="*/ 985912 h 2108080"/>
              <a:gd name="connsiteX7" fmla="*/ 1184332 w 8188033"/>
              <a:gd name="connsiteY7" fmla="*/ 888072 h 2108080"/>
              <a:gd name="connsiteX8" fmla="*/ 1053703 w 8188033"/>
              <a:gd name="connsiteY8" fmla="*/ 867976 h 2108080"/>
              <a:gd name="connsiteX9" fmla="*/ 732156 w 8188033"/>
              <a:gd name="connsiteY9" fmla="*/ 908169 h 2108080"/>
              <a:gd name="connsiteX10" fmla="*/ 490995 w 8188033"/>
              <a:gd name="connsiteY10" fmla="*/ 1008653 h 2108080"/>
              <a:gd name="connsiteX11" fmla="*/ 8675 w 8188033"/>
              <a:gd name="connsiteY11" fmla="*/ 1129233 h 2108080"/>
              <a:gd name="connsiteX0" fmla="*/ 8188033 w 8188033"/>
              <a:gd name="connsiteY0" fmla="*/ 309301 h 2152306"/>
              <a:gd name="connsiteX1" fmla="*/ 7622645 w 8188033"/>
              <a:gd name="connsiteY1" fmla="*/ 56752 h 2152306"/>
              <a:gd name="connsiteX2" fmla="*/ 6422096 w 8188033"/>
              <a:gd name="connsiteY2" fmla="*/ 290085 h 2152306"/>
              <a:gd name="connsiteX3" fmla="*/ 2844955 w 8188033"/>
              <a:gd name="connsiteY3" fmla="*/ 1986845 h 2152306"/>
              <a:gd name="connsiteX4" fmla="*/ 1642326 w 8188033"/>
              <a:gd name="connsiteY4" fmla="*/ 1998482 h 2152306"/>
              <a:gd name="connsiteX5" fmla="*/ 1513284 w 8188033"/>
              <a:gd name="connsiteY5" fmla="*/ 1303559 h 2152306"/>
              <a:gd name="connsiteX6" fmla="*/ 1370491 w 8188033"/>
              <a:gd name="connsiteY6" fmla="*/ 1030138 h 2152306"/>
              <a:gd name="connsiteX7" fmla="*/ 1184332 w 8188033"/>
              <a:gd name="connsiteY7" fmla="*/ 932298 h 2152306"/>
              <a:gd name="connsiteX8" fmla="*/ 1053703 w 8188033"/>
              <a:gd name="connsiteY8" fmla="*/ 912202 h 2152306"/>
              <a:gd name="connsiteX9" fmla="*/ 732156 w 8188033"/>
              <a:gd name="connsiteY9" fmla="*/ 952395 h 2152306"/>
              <a:gd name="connsiteX10" fmla="*/ 490995 w 8188033"/>
              <a:gd name="connsiteY10" fmla="*/ 1052879 h 2152306"/>
              <a:gd name="connsiteX11" fmla="*/ 8675 w 8188033"/>
              <a:gd name="connsiteY11" fmla="*/ 1173459 h 2152306"/>
              <a:gd name="connsiteX0" fmla="*/ 8188033 w 8188033"/>
              <a:gd name="connsiteY0" fmla="*/ 309301 h 2152306"/>
              <a:gd name="connsiteX1" fmla="*/ 7622645 w 8188033"/>
              <a:gd name="connsiteY1" fmla="*/ 56752 h 2152306"/>
              <a:gd name="connsiteX2" fmla="*/ 6422096 w 8188033"/>
              <a:gd name="connsiteY2" fmla="*/ 290085 h 2152306"/>
              <a:gd name="connsiteX3" fmla="*/ 2844955 w 8188033"/>
              <a:gd name="connsiteY3" fmla="*/ 1986845 h 2152306"/>
              <a:gd name="connsiteX4" fmla="*/ 1642326 w 8188033"/>
              <a:gd name="connsiteY4" fmla="*/ 1998482 h 2152306"/>
              <a:gd name="connsiteX5" fmla="*/ 1513284 w 8188033"/>
              <a:gd name="connsiteY5" fmla="*/ 1303559 h 2152306"/>
              <a:gd name="connsiteX6" fmla="*/ 1370491 w 8188033"/>
              <a:gd name="connsiteY6" fmla="*/ 1030138 h 2152306"/>
              <a:gd name="connsiteX7" fmla="*/ 1184332 w 8188033"/>
              <a:gd name="connsiteY7" fmla="*/ 932298 h 2152306"/>
              <a:gd name="connsiteX8" fmla="*/ 1053703 w 8188033"/>
              <a:gd name="connsiteY8" fmla="*/ 912202 h 2152306"/>
              <a:gd name="connsiteX9" fmla="*/ 732156 w 8188033"/>
              <a:gd name="connsiteY9" fmla="*/ 952395 h 2152306"/>
              <a:gd name="connsiteX10" fmla="*/ 490995 w 8188033"/>
              <a:gd name="connsiteY10" fmla="*/ 1052879 h 2152306"/>
              <a:gd name="connsiteX11" fmla="*/ 8675 w 8188033"/>
              <a:gd name="connsiteY11" fmla="*/ 1173459 h 2152306"/>
              <a:gd name="connsiteX0" fmla="*/ 8188033 w 8188033"/>
              <a:gd name="connsiteY0" fmla="*/ 309301 h 2117599"/>
              <a:gd name="connsiteX1" fmla="*/ 7622645 w 8188033"/>
              <a:gd name="connsiteY1" fmla="*/ 56752 h 2117599"/>
              <a:gd name="connsiteX2" fmla="*/ 6422096 w 8188033"/>
              <a:gd name="connsiteY2" fmla="*/ 290085 h 2117599"/>
              <a:gd name="connsiteX3" fmla="*/ 2844955 w 8188033"/>
              <a:gd name="connsiteY3" fmla="*/ 1986845 h 2117599"/>
              <a:gd name="connsiteX4" fmla="*/ 1642326 w 8188033"/>
              <a:gd name="connsiteY4" fmla="*/ 1998482 h 2117599"/>
              <a:gd name="connsiteX5" fmla="*/ 1513284 w 8188033"/>
              <a:gd name="connsiteY5" fmla="*/ 1303559 h 2117599"/>
              <a:gd name="connsiteX6" fmla="*/ 1370491 w 8188033"/>
              <a:gd name="connsiteY6" fmla="*/ 1030138 h 2117599"/>
              <a:gd name="connsiteX7" fmla="*/ 1184332 w 8188033"/>
              <a:gd name="connsiteY7" fmla="*/ 932298 h 2117599"/>
              <a:gd name="connsiteX8" fmla="*/ 1053703 w 8188033"/>
              <a:gd name="connsiteY8" fmla="*/ 912202 h 2117599"/>
              <a:gd name="connsiteX9" fmla="*/ 732156 w 8188033"/>
              <a:gd name="connsiteY9" fmla="*/ 952395 h 2117599"/>
              <a:gd name="connsiteX10" fmla="*/ 490995 w 8188033"/>
              <a:gd name="connsiteY10" fmla="*/ 1052879 h 2117599"/>
              <a:gd name="connsiteX11" fmla="*/ 8675 w 8188033"/>
              <a:gd name="connsiteY11" fmla="*/ 1173459 h 2117599"/>
              <a:gd name="connsiteX0" fmla="*/ 8188033 w 8188033"/>
              <a:gd name="connsiteY0" fmla="*/ 309301 h 2123289"/>
              <a:gd name="connsiteX1" fmla="*/ 7622645 w 8188033"/>
              <a:gd name="connsiteY1" fmla="*/ 56752 h 2123289"/>
              <a:gd name="connsiteX2" fmla="*/ 6422096 w 8188033"/>
              <a:gd name="connsiteY2" fmla="*/ 290085 h 2123289"/>
              <a:gd name="connsiteX3" fmla="*/ 2844955 w 8188033"/>
              <a:gd name="connsiteY3" fmla="*/ 1986845 h 2123289"/>
              <a:gd name="connsiteX4" fmla="*/ 1642326 w 8188033"/>
              <a:gd name="connsiteY4" fmla="*/ 1998482 h 2123289"/>
              <a:gd name="connsiteX5" fmla="*/ 1513284 w 8188033"/>
              <a:gd name="connsiteY5" fmla="*/ 1303559 h 2123289"/>
              <a:gd name="connsiteX6" fmla="*/ 1370491 w 8188033"/>
              <a:gd name="connsiteY6" fmla="*/ 1030138 h 2123289"/>
              <a:gd name="connsiteX7" fmla="*/ 1184332 w 8188033"/>
              <a:gd name="connsiteY7" fmla="*/ 932298 h 2123289"/>
              <a:gd name="connsiteX8" fmla="*/ 1053703 w 8188033"/>
              <a:gd name="connsiteY8" fmla="*/ 912202 h 2123289"/>
              <a:gd name="connsiteX9" fmla="*/ 732156 w 8188033"/>
              <a:gd name="connsiteY9" fmla="*/ 952395 h 2123289"/>
              <a:gd name="connsiteX10" fmla="*/ 490995 w 8188033"/>
              <a:gd name="connsiteY10" fmla="*/ 1052879 h 2123289"/>
              <a:gd name="connsiteX11" fmla="*/ 8675 w 8188033"/>
              <a:gd name="connsiteY11" fmla="*/ 1173459 h 2123289"/>
              <a:gd name="connsiteX0" fmla="*/ 8188033 w 8188033"/>
              <a:gd name="connsiteY0" fmla="*/ 309301 h 2104772"/>
              <a:gd name="connsiteX1" fmla="*/ 7622645 w 8188033"/>
              <a:gd name="connsiteY1" fmla="*/ 56752 h 2104772"/>
              <a:gd name="connsiteX2" fmla="*/ 6422096 w 8188033"/>
              <a:gd name="connsiteY2" fmla="*/ 290085 h 2104772"/>
              <a:gd name="connsiteX3" fmla="*/ 2844955 w 8188033"/>
              <a:gd name="connsiteY3" fmla="*/ 1986845 h 2104772"/>
              <a:gd name="connsiteX4" fmla="*/ 1642326 w 8188033"/>
              <a:gd name="connsiteY4" fmla="*/ 1998482 h 2104772"/>
              <a:gd name="connsiteX5" fmla="*/ 1513284 w 8188033"/>
              <a:gd name="connsiteY5" fmla="*/ 1303559 h 2104772"/>
              <a:gd name="connsiteX6" fmla="*/ 1370491 w 8188033"/>
              <a:gd name="connsiteY6" fmla="*/ 1030138 h 2104772"/>
              <a:gd name="connsiteX7" fmla="*/ 1184332 w 8188033"/>
              <a:gd name="connsiteY7" fmla="*/ 932298 h 2104772"/>
              <a:gd name="connsiteX8" fmla="*/ 1053703 w 8188033"/>
              <a:gd name="connsiteY8" fmla="*/ 912202 h 2104772"/>
              <a:gd name="connsiteX9" fmla="*/ 732156 w 8188033"/>
              <a:gd name="connsiteY9" fmla="*/ 952395 h 2104772"/>
              <a:gd name="connsiteX10" fmla="*/ 490995 w 8188033"/>
              <a:gd name="connsiteY10" fmla="*/ 1052879 h 2104772"/>
              <a:gd name="connsiteX11" fmla="*/ 8675 w 8188033"/>
              <a:gd name="connsiteY11" fmla="*/ 1173459 h 2104772"/>
              <a:gd name="connsiteX0" fmla="*/ 8188033 w 8188033"/>
              <a:gd name="connsiteY0" fmla="*/ 309301 h 2102087"/>
              <a:gd name="connsiteX1" fmla="*/ 7622645 w 8188033"/>
              <a:gd name="connsiteY1" fmla="*/ 56752 h 2102087"/>
              <a:gd name="connsiteX2" fmla="*/ 6422096 w 8188033"/>
              <a:gd name="connsiteY2" fmla="*/ 290085 h 2102087"/>
              <a:gd name="connsiteX3" fmla="*/ 2844955 w 8188033"/>
              <a:gd name="connsiteY3" fmla="*/ 1986845 h 2102087"/>
              <a:gd name="connsiteX4" fmla="*/ 1708229 w 8188033"/>
              <a:gd name="connsiteY4" fmla="*/ 1990244 h 2102087"/>
              <a:gd name="connsiteX5" fmla="*/ 1513284 w 8188033"/>
              <a:gd name="connsiteY5" fmla="*/ 1303559 h 2102087"/>
              <a:gd name="connsiteX6" fmla="*/ 1370491 w 8188033"/>
              <a:gd name="connsiteY6" fmla="*/ 1030138 h 2102087"/>
              <a:gd name="connsiteX7" fmla="*/ 1184332 w 8188033"/>
              <a:gd name="connsiteY7" fmla="*/ 932298 h 2102087"/>
              <a:gd name="connsiteX8" fmla="*/ 1053703 w 8188033"/>
              <a:gd name="connsiteY8" fmla="*/ 912202 h 2102087"/>
              <a:gd name="connsiteX9" fmla="*/ 732156 w 8188033"/>
              <a:gd name="connsiteY9" fmla="*/ 952395 h 2102087"/>
              <a:gd name="connsiteX10" fmla="*/ 490995 w 8188033"/>
              <a:gd name="connsiteY10" fmla="*/ 1052879 h 2102087"/>
              <a:gd name="connsiteX11" fmla="*/ 8675 w 8188033"/>
              <a:gd name="connsiteY11" fmla="*/ 1173459 h 2102087"/>
              <a:gd name="connsiteX0" fmla="*/ 8188033 w 8188033"/>
              <a:gd name="connsiteY0" fmla="*/ 309301 h 2116168"/>
              <a:gd name="connsiteX1" fmla="*/ 7622645 w 8188033"/>
              <a:gd name="connsiteY1" fmla="*/ 56752 h 2116168"/>
              <a:gd name="connsiteX2" fmla="*/ 6422096 w 8188033"/>
              <a:gd name="connsiteY2" fmla="*/ 290085 h 2116168"/>
              <a:gd name="connsiteX3" fmla="*/ 2844955 w 8188033"/>
              <a:gd name="connsiteY3" fmla="*/ 1986845 h 2116168"/>
              <a:gd name="connsiteX4" fmla="*/ 1708229 w 8188033"/>
              <a:gd name="connsiteY4" fmla="*/ 1990244 h 2116168"/>
              <a:gd name="connsiteX5" fmla="*/ 1513284 w 8188033"/>
              <a:gd name="connsiteY5" fmla="*/ 1303559 h 2116168"/>
              <a:gd name="connsiteX6" fmla="*/ 1370491 w 8188033"/>
              <a:gd name="connsiteY6" fmla="*/ 1030138 h 2116168"/>
              <a:gd name="connsiteX7" fmla="*/ 1184332 w 8188033"/>
              <a:gd name="connsiteY7" fmla="*/ 932298 h 2116168"/>
              <a:gd name="connsiteX8" fmla="*/ 1053703 w 8188033"/>
              <a:gd name="connsiteY8" fmla="*/ 912202 h 2116168"/>
              <a:gd name="connsiteX9" fmla="*/ 732156 w 8188033"/>
              <a:gd name="connsiteY9" fmla="*/ 952395 h 2116168"/>
              <a:gd name="connsiteX10" fmla="*/ 490995 w 8188033"/>
              <a:gd name="connsiteY10" fmla="*/ 1052879 h 2116168"/>
              <a:gd name="connsiteX11" fmla="*/ 8675 w 8188033"/>
              <a:gd name="connsiteY11" fmla="*/ 1173459 h 2116168"/>
              <a:gd name="connsiteX0" fmla="*/ 8188033 w 8188033"/>
              <a:gd name="connsiteY0" fmla="*/ 309301 h 2146478"/>
              <a:gd name="connsiteX1" fmla="*/ 7622645 w 8188033"/>
              <a:gd name="connsiteY1" fmla="*/ 56752 h 2146478"/>
              <a:gd name="connsiteX2" fmla="*/ 6422096 w 8188033"/>
              <a:gd name="connsiteY2" fmla="*/ 290085 h 2146478"/>
              <a:gd name="connsiteX3" fmla="*/ 2844955 w 8188033"/>
              <a:gd name="connsiteY3" fmla="*/ 1986845 h 2146478"/>
              <a:gd name="connsiteX4" fmla="*/ 1708229 w 8188033"/>
              <a:gd name="connsiteY4" fmla="*/ 1990244 h 2146478"/>
              <a:gd name="connsiteX5" fmla="*/ 1513284 w 8188033"/>
              <a:gd name="connsiteY5" fmla="*/ 1303559 h 2146478"/>
              <a:gd name="connsiteX6" fmla="*/ 1370491 w 8188033"/>
              <a:gd name="connsiteY6" fmla="*/ 1030138 h 2146478"/>
              <a:gd name="connsiteX7" fmla="*/ 1184332 w 8188033"/>
              <a:gd name="connsiteY7" fmla="*/ 932298 h 2146478"/>
              <a:gd name="connsiteX8" fmla="*/ 1053703 w 8188033"/>
              <a:gd name="connsiteY8" fmla="*/ 912202 h 2146478"/>
              <a:gd name="connsiteX9" fmla="*/ 732156 w 8188033"/>
              <a:gd name="connsiteY9" fmla="*/ 952395 h 2146478"/>
              <a:gd name="connsiteX10" fmla="*/ 490995 w 8188033"/>
              <a:gd name="connsiteY10" fmla="*/ 1052879 h 2146478"/>
              <a:gd name="connsiteX11" fmla="*/ 8675 w 8188033"/>
              <a:gd name="connsiteY11" fmla="*/ 1173459 h 2146478"/>
              <a:gd name="connsiteX0" fmla="*/ 8188033 w 8188033"/>
              <a:gd name="connsiteY0" fmla="*/ 309301 h 2146478"/>
              <a:gd name="connsiteX1" fmla="*/ 7622645 w 8188033"/>
              <a:gd name="connsiteY1" fmla="*/ 56752 h 2146478"/>
              <a:gd name="connsiteX2" fmla="*/ 6422096 w 8188033"/>
              <a:gd name="connsiteY2" fmla="*/ 290085 h 2146478"/>
              <a:gd name="connsiteX3" fmla="*/ 2844955 w 8188033"/>
              <a:gd name="connsiteY3" fmla="*/ 1986845 h 2146478"/>
              <a:gd name="connsiteX4" fmla="*/ 1708229 w 8188033"/>
              <a:gd name="connsiteY4" fmla="*/ 1990244 h 2146478"/>
              <a:gd name="connsiteX5" fmla="*/ 1513284 w 8188033"/>
              <a:gd name="connsiteY5" fmla="*/ 1303559 h 2146478"/>
              <a:gd name="connsiteX6" fmla="*/ 1370491 w 8188033"/>
              <a:gd name="connsiteY6" fmla="*/ 1030138 h 2146478"/>
              <a:gd name="connsiteX7" fmla="*/ 1184332 w 8188033"/>
              <a:gd name="connsiteY7" fmla="*/ 932298 h 2146478"/>
              <a:gd name="connsiteX8" fmla="*/ 1053703 w 8188033"/>
              <a:gd name="connsiteY8" fmla="*/ 912202 h 2146478"/>
              <a:gd name="connsiteX9" fmla="*/ 732156 w 8188033"/>
              <a:gd name="connsiteY9" fmla="*/ 952395 h 2146478"/>
              <a:gd name="connsiteX10" fmla="*/ 490995 w 8188033"/>
              <a:gd name="connsiteY10" fmla="*/ 1052879 h 2146478"/>
              <a:gd name="connsiteX11" fmla="*/ 8675 w 8188033"/>
              <a:gd name="connsiteY11" fmla="*/ 1173459 h 2146478"/>
              <a:gd name="connsiteX0" fmla="*/ 8188033 w 8188033"/>
              <a:gd name="connsiteY0" fmla="*/ 266782 h 2105902"/>
              <a:gd name="connsiteX1" fmla="*/ 7622645 w 8188033"/>
              <a:gd name="connsiteY1" fmla="*/ 14233 h 2105902"/>
              <a:gd name="connsiteX2" fmla="*/ 6422096 w 8188033"/>
              <a:gd name="connsiteY2" fmla="*/ 247566 h 2105902"/>
              <a:gd name="connsiteX3" fmla="*/ 2919095 w 8188033"/>
              <a:gd name="connsiteY3" fmla="*/ 1985515 h 2105902"/>
              <a:gd name="connsiteX4" fmla="*/ 1708229 w 8188033"/>
              <a:gd name="connsiteY4" fmla="*/ 1947725 h 2105902"/>
              <a:gd name="connsiteX5" fmla="*/ 1513284 w 8188033"/>
              <a:gd name="connsiteY5" fmla="*/ 1261040 h 2105902"/>
              <a:gd name="connsiteX6" fmla="*/ 1370491 w 8188033"/>
              <a:gd name="connsiteY6" fmla="*/ 987619 h 2105902"/>
              <a:gd name="connsiteX7" fmla="*/ 1184332 w 8188033"/>
              <a:gd name="connsiteY7" fmla="*/ 889779 h 2105902"/>
              <a:gd name="connsiteX8" fmla="*/ 1053703 w 8188033"/>
              <a:gd name="connsiteY8" fmla="*/ 869683 h 2105902"/>
              <a:gd name="connsiteX9" fmla="*/ 732156 w 8188033"/>
              <a:gd name="connsiteY9" fmla="*/ 909876 h 2105902"/>
              <a:gd name="connsiteX10" fmla="*/ 490995 w 8188033"/>
              <a:gd name="connsiteY10" fmla="*/ 1010360 h 2105902"/>
              <a:gd name="connsiteX11" fmla="*/ 8675 w 8188033"/>
              <a:gd name="connsiteY11" fmla="*/ 1130940 h 2105902"/>
              <a:gd name="connsiteX0" fmla="*/ 8188033 w 8188033"/>
              <a:gd name="connsiteY0" fmla="*/ 266782 h 2105902"/>
              <a:gd name="connsiteX1" fmla="*/ 7622645 w 8188033"/>
              <a:gd name="connsiteY1" fmla="*/ 14233 h 2105902"/>
              <a:gd name="connsiteX2" fmla="*/ 6422096 w 8188033"/>
              <a:gd name="connsiteY2" fmla="*/ 247566 h 2105902"/>
              <a:gd name="connsiteX3" fmla="*/ 2919095 w 8188033"/>
              <a:gd name="connsiteY3" fmla="*/ 1985515 h 2105902"/>
              <a:gd name="connsiteX4" fmla="*/ 1708229 w 8188033"/>
              <a:gd name="connsiteY4" fmla="*/ 1947725 h 2105902"/>
              <a:gd name="connsiteX5" fmla="*/ 1513284 w 8188033"/>
              <a:gd name="connsiteY5" fmla="*/ 1261040 h 2105902"/>
              <a:gd name="connsiteX6" fmla="*/ 1370491 w 8188033"/>
              <a:gd name="connsiteY6" fmla="*/ 987619 h 2105902"/>
              <a:gd name="connsiteX7" fmla="*/ 1184332 w 8188033"/>
              <a:gd name="connsiteY7" fmla="*/ 889779 h 2105902"/>
              <a:gd name="connsiteX8" fmla="*/ 1053703 w 8188033"/>
              <a:gd name="connsiteY8" fmla="*/ 869683 h 2105902"/>
              <a:gd name="connsiteX9" fmla="*/ 732156 w 8188033"/>
              <a:gd name="connsiteY9" fmla="*/ 909876 h 2105902"/>
              <a:gd name="connsiteX10" fmla="*/ 490995 w 8188033"/>
              <a:gd name="connsiteY10" fmla="*/ 1010360 h 2105902"/>
              <a:gd name="connsiteX11" fmla="*/ 8675 w 8188033"/>
              <a:gd name="connsiteY11" fmla="*/ 1130940 h 2105902"/>
              <a:gd name="connsiteX0" fmla="*/ 8188033 w 8188033"/>
              <a:gd name="connsiteY0" fmla="*/ 266782 h 2010784"/>
              <a:gd name="connsiteX1" fmla="*/ 7622645 w 8188033"/>
              <a:gd name="connsiteY1" fmla="*/ 14233 h 2010784"/>
              <a:gd name="connsiteX2" fmla="*/ 6422096 w 8188033"/>
              <a:gd name="connsiteY2" fmla="*/ 247566 h 2010784"/>
              <a:gd name="connsiteX3" fmla="*/ 2919095 w 8188033"/>
              <a:gd name="connsiteY3" fmla="*/ 1985515 h 2010784"/>
              <a:gd name="connsiteX4" fmla="*/ 1513284 w 8188033"/>
              <a:gd name="connsiteY4" fmla="*/ 1261040 h 2010784"/>
              <a:gd name="connsiteX5" fmla="*/ 1370491 w 8188033"/>
              <a:gd name="connsiteY5" fmla="*/ 987619 h 2010784"/>
              <a:gd name="connsiteX6" fmla="*/ 1184332 w 8188033"/>
              <a:gd name="connsiteY6" fmla="*/ 889779 h 2010784"/>
              <a:gd name="connsiteX7" fmla="*/ 1053703 w 8188033"/>
              <a:gd name="connsiteY7" fmla="*/ 869683 h 2010784"/>
              <a:gd name="connsiteX8" fmla="*/ 732156 w 8188033"/>
              <a:gd name="connsiteY8" fmla="*/ 909876 h 2010784"/>
              <a:gd name="connsiteX9" fmla="*/ 490995 w 8188033"/>
              <a:gd name="connsiteY9" fmla="*/ 1010360 h 2010784"/>
              <a:gd name="connsiteX10" fmla="*/ 8675 w 8188033"/>
              <a:gd name="connsiteY10" fmla="*/ 1130940 h 2010784"/>
              <a:gd name="connsiteX0" fmla="*/ 8188033 w 8188033"/>
              <a:gd name="connsiteY0" fmla="*/ 266782 h 2096851"/>
              <a:gd name="connsiteX1" fmla="*/ 7622645 w 8188033"/>
              <a:gd name="connsiteY1" fmla="*/ 14233 h 2096851"/>
              <a:gd name="connsiteX2" fmla="*/ 6422096 w 8188033"/>
              <a:gd name="connsiteY2" fmla="*/ 247566 h 2096851"/>
              <a:gd name="connsiteX3" fmla="*/ 2919095 w 8188033"/>
              <a:gd name="connsiteY3" fmla="*/ 1985515 h 2096851"/>
              <a:gd name="connsiteX4" fmla="*/ 1513284 w 8188033"/>
              <a:gd name="connsiteY4" fmla="*/ 1261040 h 2096851"/>
              <a:gd name="connsiteX5" fmla="*/ 1370491 w 8188033"/>
              <a:gd name="connsiteY5" fmla="*/ 987619 h 2096851"/>
              <a:gd name="connsiteX6" fmla="*/ 1184332 w 8188033"/>
              <a:gd name="connsiteY6" fmla="*/ 889779 h 2096851"/>
              <a:gd name="connsiteX7" fmla="*/ 1053703 w 8188033"/>
              <a:gd name="connsiteY7" fmla="*/ 869683 h 2096851"/>
              <a:gd name="connsiteX8" fmla="*/ 732156 w 8188033"/>
              <a:gd name="connsiteY8" fmla="*/ 909876 h 2096851"/>
              <a:gd name="connsiteX9" fmla="*/ 490995 w 8188033"/>
              <a:gd name="connsiteY9" fmla="*/ 1010360 h 2096851"/>
              <a:gd name="connsiteX10" fmla="*/ 8675 w 8188033"/>
              <a:gd name="connsiteY10" fmla="*/ 1130940 h 2096851"/>
              <a:gd name="connsiteX0" fmla="*/ 8188033 w 8188033"/>
              <a:gd name="connsiteY0" fmla="*/ 266782 h 2096851"/>
              <a:gd name="connsiteX1" fmla="*/ 7622645 w 8188033"/>
              <a:gd name="connsiteY1" fmla="*/ 14233 h 2096851"/>
              <a:gd name="connsiteX2" fmla="*/ 6422096 w 8188033"/>
              <a:gd name="connsiteY2" fmla="*/ 247566 h 2096851"/>
              <a:gd name="connsiteX3" fmla="*/ 2919095 w 8188033"/>
              <a:gd name="connsiteY3" fmla="*/ 1985515 h 2096851"/>
              <a:gd name="connsiteX4" fmla="*/ 1513284 w 8188033"/>
              <a:gd name="connsiteY4" fmla="*/ 1261040 h 2096851"/>
              <a:gd name="connsiteX5" fmla="*/ 1370491 w 8188033"/>
              <a:gd name="connsiteY5" fmla="*/ 987619 h 2096851"/>
              <a:gd name="connsiteX6" fmla="*/ 1184332 w 8188033"/>
              <a:gd name="connsiteY6" fmla="*/ 889779 h 2096851"/>
              <a:gd name="connsiteX7" fmla="*/ 1053703 w 8188033"/>
              <a:gd name="connsiteY7" fmla="*/ 869683 h 2096851"/>
              <a:gd name="connsiteX8" fmla="*/ 732156 w 8188033"/>
              <a:gd name="connsiteY8" fmla="*/ 909876 h 2096851"/>
              <a:gd name="connsiteX9" fmla="*/ 490995 w 8188033"/>
              <a:gd name="connsiteY9" fmla="*/ 1010360 h 2096851"/>
              <a:gd name="connsiteX10" fmla="*/ 8675 w 8188033"/>
              <a:gd name="connsiteY10" fmla="*/ 1130940 h 2096851"/>
              <a:gd name="connsiteX0" fmla="*/ 8188033 w 8188033"/>
              <a:gd name="connsiteY0" fmla="*/ 266782 h 2162467"/>
              <a:gd name="connsiteX1" fmla="*/ 7622645 w 8188033"/>
              <a:gd name="connsiteY1" fmla="*/ 14233 h 2162467"/>
              <a:gd name="connsiteX2" fmla="*/ 6422096 w 8188033"/>
              <a:gd name="connsiteY2" fmla="*/ 247566 h 2162467"/>
              <a:gd name="connsiteX3" fmla="*/ 2919095 w 8188033"/>
              <a:gd name="connsiteY3" fmla="*/ 1985515 h 2162467"/>
              <a:gd name="connsiteX4" fmla="*/ 1513284 w 8188033"/>
              <a:gd name="connsiteY4" fmla="*/ 1261040 h 2162467"/>
              <a:gd name="connsiteX5" fmla="*/ 1370491 w 8188033"/>
              <a:gd name="connsiteY5" fmla="*/ 987619 h 2162467"/>
              <a:gd name="connsiteX6" fmla="*/ 1184332 w 8188033"/>
              <a:gd name="connsiteY6" fmla="*/ 889779 h 2162467"/>
              <a:gd name="connsiteX7" fmla="*/ 1053703 w 8188033"/>
              <a:gd name="connsiteY7" fmla="*/ 869683 h 2162467"/>
              <a:gd name="connsiteX8" fmla="*/ 732156 w 8188033"/>
              <a:gd name="connsiteY8" fmla="*/ 909876 h 2162467"/>
              <a:gd name="connsiteX9" fmla="*/ 490995 w 8188033"/>
              <a:gd name="connsiteY9" fmla="*/ 1010360 h 2162467"/>
              <a:gd name="connsiteX10" fmla="*/ 8675 w 8188033"/>
              <a:gd name="connsiteY10" fmla="*/ 1130940 h 2162467"/>
              <a:gd name="connsiteX0" fmla="*/ 8188033 w 8188033"/>
              <a:gd name="connsiteY0" fmla="*/ 266782 h 2130897"/>
              <a:gd name="connsiteX1" fmla="*/ 7622645 w 8188033"/>
              <a:gd name="connsiteY1" fmla="*/ 14233 h 2130897"/>
              <a:gd name="connsiteX2" fmla="*/ 6422096 w 8188033"/>
              <a:gd name="connsiteY2" fmla="*/ 247566 h 2130897"/>
              <a:gd name="connsiteX3" fmla="*/ 2919095 w 8188033"/>
              <a:gd name="connsiteY3" fmla="*/ 1985515 h 2130897"/>
              <a:gd name="connsiteX4" fmla="*/ 1513284 w 8188033"/>
              <a:gd name="connsiteY4" fmla="*/ 1261040 h 2130897"/>
              <a:gd name="connsiteX5" fmla="*/ 1370491 w 8188033"/>
              <a:gd name="connsiteY5" fmla="*/ 987619 h 2130897"/>
              <a:gd name="connsiteX6" fmla="*/ 1184332 w 8188033"/>
              <a:gd name="connsiteY6" fmla="*/ 889779 h 2130897"/>
              <a:gd name="connsiteX7" fmla="*/ 1053703 w 8188033"/>
              <a:gd name="connsiteY7" fmla="*/ 869683 h 2130897"/>
              <a:gd name="connsiteX8" fmla="*/ 732156 w 8188033"/>
              <a:gd name="connsiteY8" fmla="*/ 909876 h 2130897"/>
              <a:gd name="connsiteX9" fmla="*/ 490995 w 8188033"/>
              <a:gd name="connsiteY9" fmla="*/ 1010360 h 2130897"/>
              <a:gd name="connsiteX10" fmla="*/ 8675 w 8188033"/>
              <a:gd name="connsiteY10" fmla="*/ 1130940 h 2130897"/>
              <a:gd name="connsiteX0" fmla="*/ 8188033 w 8188033"/>
              <a:gd name="connsiteY0" fmla="*/ 266782 h 2132402"/>
              <a:gd name="connsiteX1" fmla="*/ 7622645 w 8188033"/>
              <a:gd name="connsiteY1" fmla="*/ 14233 h 2132402"/>
              <a:gd name="connsiteX2" fmla="*/ 6422096 w 8188033"/>
              <a:gd name="connsiteY2" fmla="*/ 247566 h 2132402"/>
              <a:gd name="connsiteX3" fmla="*/ 2919095 w 8188033"/>
              <a:gd name="connsiteY3" fmla="*/ 1985515 h 2132402"/>
              <a:gd name="connsiteX4" fmla="*/ 1513284 w 8188033"/>
              <a:gd name="connsiteY4" fmla="*/ 1261040 h 2132402"/>
              <a:gd name="connsiteX5" fmla="*/ 1370491 w 8188033"/>
              <a:gd name="connsiteY5" fmla="*/ 987619 h 2132402"/>
              <a:gd name="connsiteX6" fmla="*/ 1184332 w 8188033"/>
              <a:gd name="connsiteY6" fmla="*/ 889779 h 2132402"/>
              <a:gd name="connsiteX7" fmla="*/ 1053703 w 8188033"/>
              <a:gd name="connsiteY7" fmla="*/ 869683 h 2132402"/>
              <a:gd name="connsiteX8" fmla="*/ 732156 w 8188033"/>
              <a:gd name="connsiteY8" fmla="*/ 909876 h 2132402"/>
              <a:gd name="connsiteX9" fmla="*/ 490995 w 8188033"/>
              <a:gd name="connsiteY9" fmla="*/ 1010360 h 2132402"/>
              <a:gd name="connsiteX10" fmla="*/ 8675 w 8188033"/>
              <a:gd name="connsiteY10" fmla="*/ 1130940 h 2132402"/>
              <a:gd name="connsiteX0" fmla="*/ 8188033 w 8188033"/>
              <a:gd name="connsiteY0" fmla="*/ 266782 h 2132402"/>
              <a:gd name="connsiteX1" fmla="*/ 7622645 w 8188033"/>
              <a:gd name="connsiteY1" fmla="*/ 14233 h 2132402"/>
              <a:gd name="connsiteX2" fmla="*/ 6422096 w 8188033"/>
              <a:gd name="connsiteY2" fmla="*/ 247566 h 2132402"/>
              <a:gd name="connsiteX3" fmla="*/ 2919095 w 8188033"/>
              <a:gd name="connsiteY3" fmla="*/ 1985515 h 2132402"/>
              <a:gd name="connsiteX4" fmla="*/ 1513284 w 8188033"/>
              <a:gd name="connsiteY4" fmla="*/ 1261040 h 2132402"/>
              <a:gd name="connsiteX5" fmla="*/ 1370491 w 8188033"/>
              <a:gd name="connsiteY5" fmla="*/ 987619 h 2132402"/>
              <a:gd name="connsiteX6" fmla="*/ 1184332 w 8188033"/>
              <a:gd name="connsiteY6" fmla="*/ 889779 h 2132402"/>
              <a:gd name="connsiteX7" fmla="*/ 1053703 w 8188033"/>
              <a:gd name="connsiteY7" fmla="*/ 869683 h 2132402"/>
              <a:gd name="connsiteX8" fmla="*/ 732156 w 8188033"/>
              <a:gd name="connsiteY8" fmla="*/ 909876 h 2132402"/>
              <a:gd name="connsiteX9" fmla="*/ 490995 w 8188033"/>
              <a:gd name="connsiteY9" fmla="*/ 1010360 h 2132402"/>
              <a:gd name="connsiteX10" fmla="*/ 8675 w 8188033"/>
              <a:gd name="connsiteY10" fmla="*/ 1130940 h 2132402"/>
              <a:gd name="connsiteX0" fmla="*/ 8188033 w 8188033"/>
              <a:gd name="connsiteY0" fmla="*/ 266782 h 2123766"/>
              <a:gd name="connsiteX1" fmla="*/ 7622645 w 8188033"/>
              <a:gd name="connsiteY1" fmla="*/ 14233 h 2123766"/>
              <a:gd name="connsiteX2" fmla="*/ 6422096 w 8188033"/>
              <a:gd name="connsiteY2" fmla="*/ 247566 h 2123766"/>
              <a:gd name="connsiteX3" fmla="*/ 2919095 w 8188033"/>
              <a:gd name="connsiteY3" fmla="*/ 1985515 h 2123766"/>
              <a:gd name="connsiteX4" fmla="*/ 1513284 w 8188033"/>
              <a:gd name="connsiteY4" fmla="*/ 1261040 h 2123766"/>
              <a:gd name="connsiteX5" fmla="*/ 1370491 w 8188033"/>
              <a:gd name="connsiteY5" fmla="*/ 987619 h 2123766"/>
              <a:gd name="connsiteX6" fmla="*/ 1184332 w 8188033"/>
              <a:gd name="connsiteY6" fmla="*/ 889779 h 2123766"/>
              <a:gd name="connsiteX7" fmla="*/ 1053703 w 8188033"/>
              <a:gd name="connsiteY7" fmla="*/ 869683 h 2123766"/>
              <a:gd name="connsiteX8" fmla="*/ 732156 w 8188033"/>
              <a:gd name="connsiteY8" fmla="*/ 909876 h 2123766"/>
              <a:gd name="connsiteX9" fmla="*/ 490995 w 8188033"/>
              <a:gd name="connsiteY9" fmla="*/ 1010360 h 2123766"/>
              <a:gd name="connsiteX10" fmla="*/ 8675 w 8188033"/>
              <a:gd name="connsiteY10" fmla="*/ 1130940 h 2123766"/>
              <a:gd name="connsiteX0" fmla="*/ 8188033 w 8188033"/>
              <a:gd name="connsiteY0" fmla="*/ 266782 h 2105825"/>
              <a:gd name="connsiteX1" fmla="*/ 7622645 w 8188033"/>
              <a:gd name="connsiteY1" fmla="*/ 14233 h 2105825"/>
              <a:gd name="connsiteX2" fmla="*/ 6422096 w 8188033"/>
              <a:gd name="connsiteY2" fmla="*/ 247566 h 2105825"/>
              <a:gd name="connsiteX3" fmla="*/ 2919095 w 8188033"/>
              <a:gd name="connsiteY3" fmla="*/ 1985515 h 2105825"/>
              <a:gd name="connsiteX4" fmla="*/ 1513284 w 8188033"/>
              <a:gd name="connsiteY4" fmla="*/ 1261040 h 2105825"/>
              <a:gd name="connsiteX5" fmla="*/ 1370491 w 8188033"/>
              <a:gd name="connsiteY5" fmla="*/ 987619 h 2105825"/>
              <a:gd name="connsiteX6" fmla="*/ 1184332 w 8188033"/>
              <a:gd name="connsiteY6" fmla="*/ 889779 h 2105825"/>
              <a:gd name="connsiteX7" fmla="*/ 1053703 w 8188033"/>
              <a:gd name="connsiteY7" fmla="*/ 869683 h 2105825"/>
              <a:gd name="connsiteX8" fmla="*/ 732156 w 8188033"/>
              <a:gd name="connsiteY8" fmla="*/ 909876 h 2105825"/>
              <a:gd name="connsiteX9" fmla="*/ 490995 w 8188033"/>
              <a:gd name="connsiteY9" fmla="*/ 1010360 h 2105825"/>
              <a:gd name="connsiteX10" fmla="*/ 8675 w 8188033"/>
              <a:gd name="connsiteY10" fmla="*/ 1130940 h 2105825"/>
              <a:gd name="connsiteX0" fmla="*/ 8188033 w 8188033"/>
              <a:gd name="connsiteY0" fmla="*/ 266782 h 2105825"/>
              <a:gd name="connsiteX1" fmla="*/ 7622645 w 8188033"/>
              <a:gd name="connsiteY1" fmla="*/ 14233 h 2105825"/>
              <a:gd name="connsiteX2" fmla="*/ 6422096 w 8188033"/>
              <a:gd name="connsiteY2" fmla="*/ 247566 h 2105825"/>
              <a:gd name="connsiteX3" fmla="*/ 2919095 w 8188033"/>
              <a:gd name="connsiteY3" fmla="*/ 1985515 h 2105825"/>
              <a:gd name="connsiteX4" fmla="*/ 1513284 w 8188033"/>
              <a:gd name="connsiteY4" fmla="*/ 1261040 h 2105825"/>
              <a:gd name="connsiteX5" fmla="*/ 1370491 w 8188033"/>
              <a:gd name="connsiteY5" fmla="*/ 987619 h 2105825"/>
              <a:gd name="connsiteX6" fmla="*/ 1184332 w 8188033"/>
              <a:gd name="connsiteY6" fmla="*/ 889779 h 2105825"/>
              <a:gd name="connsiteX7" fmla="*/ 1026407 w 8188033"/>
              <a:gd name="connsiteY7" fmla="*/ 896978 h 2105825"/>
              <a:gd name="connsiteX8" fmla="*/ 732156 w 8188033"/>
              <a:gd name="connsiteY8" fmla="*/ 909876 h 2105825"/>
              <a:gd name="connsiteX9" fmla="*/ 490995 w 8188033"/>
              <a:gd name="connsiteY9" fmla="*/ 1010360 h 2105825"/>
              <a:gd name="connsiteX10" fmla="*/ 8675 w 8188033"/>
              <a:gd name="connsiteY10" fmla="*/ 1130940 h 2105825"/>
              <a:gd name="connsiteX0" fmla="*/ 8188033 w 8188033"/>
              <a:gd name="connsiteY0" fmla="*/ 266782 h 2105825"/>
              <a:gd name="connsiteX1" fmla="*/ 7622645 w 8188033"/>
              <a:gd name="connsiteY1" fmla="*/ 14233 h 2105825"/>
              <a:gd name="connsiteX2" fmla="*/ 6422096 w 8188033"/>
              <a:gd name="connsiteY2" fmla="*/ 247566 h 2105825"/>
              <a:gd name="connsiteX3" fmla="*/ 2919095 w 8188033"/>
              <a:gd name="connsiteY3" fmla="*/ 1985515 h 2105825"/>
              <a:gd name="connsiteX4" fmla="*/ 1513284 w 8188033"/>
              <a:gd name="connsiteY4" fmla="*/ 1261040 h 2105825"/>
              <a:gd name="connsiteX5" fmla="*/ 1370491 w 8188033"/>
              <a:gd name="connsiteY5" fmla="*/ 987619 h 2105825"/>
              <a:gd name="connsiteX6" fmla="*/ 1143388 w 8188033"/>
              <a:gd name="connsiteY6" fmla="*/ 971666 h 2105825"/>
              <a:gd name="connsiteX7" fmla="*/ 1026407 w 8188033"/>
              <a:gd name="connsiteY7" fmla="*/ 896978 h 2105825"/>
              <a:gd name="connsiteX8" fmla="*/ 732156 w 8188033"/>
              <a:gd name="connsiteY8" fmla="*/ 909876 h 2105825"/>
              <a:gd name="connsiteX9" fmla="*/ 490995 w 8188033"/>
              <a:gd name="connsiteY9" fmla="*/ 1010360 h 2105825"/>
              <a:gd name="connsiteX10" fmla="*/ 8675 w 8188033"/>
              <a:gd name="connsiteY10" fmla="*/ 1130940 h 2105825"/>
              <a:gd name="connsiteX0" fmla="*/ 8188033 w 8188033"/>
              <a:gd name="connsiteY0" fmla="*/ 266782 h 2109804"/>
              <a:gd name="connsiteX1" fmla="*/ 7622645 w 8188033"/>
              <a:gd name="connsiteY1" fmla="*/ 14233 h 2109804"/>
              <a:gd name="connsiteX2" fmla="*/ 6422096 w 8188033"/>
              <a:gd name="connsiteY2" fmla="*/ 247566 h 2109804"/>
              <a:gd name="connsiteX3" fmla="*/ 2919095 w 8188033"/>
              <a:gd name="connsiteY3" fmla="*/ 1985515 h 2109804"/>
              <a:gd name="connsiteX4" fmla="*/ 1513284 w 8188033"/>
              <a:gd name="connsiteY4" fmla="*/ 1261040 h 2109804"/>
              <a:gd name="connsiteX5" fmla="*/ 1227190 w 8188033"/>
              <a:gd name="connsiteY5" fmla="*/ 1178687 h 2109804"/>
              <a:gd name="connsiteX6" fmla="*/ 1143388 w 8188033"/>
              <a:gd name="connsiteY6" fmla="*/ 971666 h 2109804"/>
              <a:gd name="connsiteX7" fmla="*/ 1026407 w 8188033"/>
              <a:gd name="connsiteY7" fmla="*/ 896978 h 2109804"/>
              <a:gd name="connsiteX8" fmla="*/ 732156 w 8188033"/>
              <a:gd name="connsiteY8" fmla="*/ 909876 h 2109804"/>
              <a:gd name="connsiteX9" fmla="*/ 490995 w 8188033"/>
              <a:gd name="connsiteY9" fmla="*/ 1010360 h 2109804"/>
              <a:gd name="connsiteX10" fmla="*/ 8675 w 8188033"/>
              <a:gd name="connsiteY10" fmla="*/ 1130940 h 2109804"/>
              <a:gd name="connsiteX0" fmla="*/ 8188033 w 8188033"/>
              <a:gd name="connsiteY0" fmla="*/ 266782 h 2041449"/>
              <a:gd name="connsiteX1" fmla="*/ 7622645 w 8188033"/>
              <a:gd name="connsiteY1" fmla="*/ 14233 h 2041449"/>
              <a:gd name="connsiteX2" fmla="*/ 6422096 w 8188033"/>
              <a:gd name="connsiteY2" fmla="*/ 247566 h 2041449"/>
              <a:gd name="connsiteX3" fmla="*/ 2919095 w 8188033"/>
              <a:gd name="connsiteY3" fmla="*/ 1985515 h 2041449"/>
              <a:gd name="connsiteX4" fmla="*/ 1458693 w 8188033"/>
              <a:gd name="connsiteY4" fmla="*/ 1574938 h 2041449"/>
              <a:gd name="connsiteX5" fmla="*/ 1227190 w 8188033"/>
              <a:gd name="connsiteY5" fmla="*/ 1178687 h 2041449"/>
              <a:gd name="connsiteX6" fmla="*/ 1143388 w 8188033"/>
              <a:gd name="connsiteY6" fmla="*/ 971666 h 2041449"/>
              <a:gd name="connsiteX7" fmla="*/ 1026407 w 8188033"/>
              <a:gd name="connsiteY7" fmla="*/ 896978 h 2041449"/>
              <a:gd name="connsiteX8" fmla="*/ 732156 w 8188033"/>
              <a:gd name="connsiteY8" fmla="*/ 909876 h 2041449"/>
              <a:gd name="connsiteX9" fmla="*/ 490995 w 8188033"/>
              <a:gd name="connsiteY9" fmla="*/ 1010360 h 2041449"/>
              <a:gd name="connsiteX10" fmla="*/ 8675 w 8188033"/>
              <a:gd name="connsiteY10" fmla="*/ 1130940 h 2041449"/>
              <a:gd name="connsiteX0" fmla="*/ 8188033 w 8188033"/>
              <a:gd name="connsiteY0" fmla="*/ 266782 h 2072423"/>
              <a:gd name="connsiteX1" fmla="*/ 7622645 w 8188033"/>
              <a:gd name="connsiteY1" fmla="*/ 14233 h 2072423"/>
              <a:gd name="connsiteX2" fmla="*/ 6422096 w 8188033"/>
              <a:gd name="connsiteY2" fmla="*/ 247566 h 2072423"/>
              <a:gd name="connsiteX3" fmla="*/ 2919095 w 8188033"/>
              <a:gd name="connsiteY3" fmla="*/ 1985515 h 2072423"/>
              <a:gd name="connsiteX4" fmla="*/ 1458693 w 8188033"/>
              <a:gd name="connsiteY4" fmla="*/ 1574938 h 2072423"/>
              <a:gd name="connsiteX5" fmla="*/ 1227190 w 8188033"/>
              <a:gd name="connsiteY5" fmla="*/ 1178687 h 2072423"/>
              <a:gd name="connsiteX6" fmla="*/ 1143388 w 8188033"/>
              <a:gd name="connsiteY6" fmla="*/ 971666 h 2072423"/>
              <a:gd name="connsiteX7" fmla="*/ 1026407 w 8188033"/>
              <a:gd name="connsiteY7" fmla="*/ 896978 h 2072423"/>
              <a:gd name="connsiteX8" fmla="*/ 732156 w 8188033"/>
              <a:gd name="connsiteY8" fmla="*/ 909876 h 2072423"/>
              <a:gd name="connsiteX9" fmla="*/ 490995 w 8188033"/>
              <a:gd name="connsiteY9" fmla="*/ 1010360 h 2072423"/>
              <a:gd name="connsiteX10" fmla="*/ 8675 w 8188033"/>
              <a:gd name="connsiteY10" fmla="*/ 1130940 h 2072423"/>
              <a:gd name="connsiteX0" fmla="*/ 8188033 w 8188033"/>
              <a:gd name="connsiteY0" fmla="*/ 266782 h 2044256"/>
              <a:gd name="connsiteX1" fmla="*/ 7622645 w 8188033"/>
              <a:gd name="connsiteY1" fmla="*/ 14233 h 2044256"/>
              <a:gd name="connsiteX2" fmla="*/ 6422096 w 8188033"/>
              <a:gd name="connsiteY2" fmla="*/ 247566 h 2044256"/>
              <a:gd name="connsiteX3" fmla="*/ 2919095 w 8188033"/>
              <a:gd name="connsiteY3" fmla="*/ 1985515 h 2044256"/>
              <a:gd name="connsiteX4" fmla="*/ 1458693 w 8188033"/>
              <a:gd name="connsiteY4" fmla="*/ 1574938 h 2044256"/>
              <a:gd name="connsiteX5" fmla="*/ 1143388 w 8188033"/>
              <a:gd name="connsiteY5" fmla="*/ 971666 h 2044256"/>
              <a:gd name="connsiteX6" fmla="*/ 1026407 w 8188033"/>
              <a:gd name="connsiteY6" fmla="*/ 896978 h 2044256"/>
              <a:gd name="connsiteX7" fmla="*/ 732156 w 8188033"/>
              <a:gd name="connsiteY7" fmla="*/ 909876 h 2044256"/>
              <a:gd name="connsiteX8" fmla="*/ 490995 w 8188033"/>
              <a:gd name="connsiteY8" fmla="*/ 1010360 h 2044256"/>
              <a:gd name="connsiteX9" fmla="*/ 8675 w 8188033"/>
              <a:gd name="connsiteY9" fmla="*/ 1130940 h 2044256"/>
              <a:gd name="connsiteX0" fmla="*/ 8188033 w 8188033"/>
              <a:gd name="connsiteY0" fmla="*/ 266782 h 2044256"/>
              <a:gd name="connsiteX1" fmla="*/ 7622645 w 8188033"/>
              <a:gd name="connsiteY1" fmla="*/ 14233 h 2044256"/>
              <a:gd name="connsiteX2" fmla="*/ 6422096 w 8188033"/>
              <a:gd name="connsiteY2" fmla="*/ 247566 h 2044256"/>
              <a:gd name="connsiteX3" fmla="*/ 2919095 w 8188033"/>
              <a:gd name="connsiteY3" fmla="*/ 1985515 h 2044256"/>
              <a:gd name="connsiteX4" fmla="*/ 1458693 w 8188033"/>
              <a:gd name="connsiteY4" fmla="*/ 1574938 h 2044256"/>
              <a:gd name="connsiteX5" fmla="*/ 1143388 w 8188033"/>
              <a:gd name="connsiteY5" fmla="*/ 971666 h 2044256"/>
              <a:gd name="connsiteX6" fmla="*/ 732156 w 8188033"/>
              <a:gd name="connsiteY6" fmla="*/ 909876 h 2044256"/>
              <a:gd name="connsiteX7" fmla="*/ 490995 w 8188033"/>
              <a:gd name="connsiteY7" fmla="*/ 1010360 h 2044256"/>
              <a:gd name="connsiteX8" fmla="*/ 8675 w 8188033"/>
              <a:gd name="connsiteY8" fmla="*/ 1130940 h 2044256"/>
              <a:gd name="connsiteX0" fmla="*/ 8188033 w 8188033"/>
              <a:gd name="connsiteY0" fmla="*/ 266782 h 2070346"/>
              <a:gd name="connsiteX1" fmla="*/ 7622645 w 8188033"/>
              <a:gd name="connsiteY1" fmla="*/ 14233 h 2070346"/>
              <a:gd name="connsiteX2" fmla="*/ 6422096 w 8188033"/>
              <a:gd name="connsiteY2" fmla="*/ 247566 h 2070346"/>
              <a:gd name="connsiteX3" fmla="*/ 2919095 w 8188033"/>
              <a:gd name="connsiteY3" fmla="*/ 1985515 h 2070346"/>
              <a:gd name="connsiteX4" fmla="*/ 1458693 w 8188033"/>
              <a:gd name="connsiteY4" fmla="*/ 1574938 h 2070346"/>
              <a:gd name="connsiteX5" fmla="*/ 1143388 w 8188033"/>
              <a:gd name="connsiteY5" fmla="*/ 971666 h 2070346"/>
              <a:gd name="connsiteX6" fmla="*/ 732156 w 8188033"/>
              <a:gd name="connsiteY6" fmla="*/ 909876 h 2070346"/>
              <a:gd name="connsiteX7" fmla="*/ 490995 w 8188033"/>
              <a:gd name="connsiteY7" fmla="*/ 1010360 h 2070346"/>
              <a:gd name="connsiteX8" fmla="*/ 8675 w 8188033"/>
              <a:gd name="connsiteY8" fmla="*/ 1130940 h 2070346"/>
              <a:gd name="connsiteX0" fmla="*/ 8188033 w 8188033"/>
              <a:gd name="connsiteY0" fmla="*/ 266782 h 2070346"/>
              <a:gd name="connsiteX1" fmla="*/ 7622645 w 8188033"/>
              <a:gd name="connsiteY1" fmla="*/ 14233 h 2070346"/>
              <a:gd name="connsiteX2" fmla="*/ 6422096 w 8188033"/>
              <a:gd name="connsiteY2" fmla="*/ 247566 h 2070346"/>
              <a:gd name="connsiteX3" fmla="*/ 2919095 w 8188033"/>
              <a:gd name="connsiteY3" fmla="*/ 1985515 h 2070346"/>
              <a:gd name="connsiteX4" fmla="*/ 1458693 w 8188033"/>
              <a:gd name="connsiteY4" fmla="*/ 1574938 h 2070346"/>
              <a:gd name="connsiteX5" fmla="*/ 1143388 w 8188033"/>
              <a:gd name="connsiteY5" fmla="*/ 971666 h 2070346"/>
              <a:gd name="connsiteX6" fmla="*/ 490995 w 8188033"/>
              <a:gd name="connsiteY6" fmla="*/ 1010360 h 2070346"/>
              <a:gd name="connsiteX7" fmla="*/ 8675 w 8188033"/>
              <a:gd name="connsiteY7" fmla="*/ 1130940 h 2070346"/>
              <a:gd name="connsiteX0" fmla="*/ 8188033 w 8188033"/>
              <a:gd name="connsiteY0" fmla="*/ 266782 h 2045038"/>
              <a:gd name="connsiteX1" fmla="*/ 7622645 w 8188033"/>
              <a:gd name="connsiteY1" fmla="*/ 14233 h 2045038"/>
              <a:gd name="connsiteX2" fmla="*/ 6422096 w 8188033"/>
              <a:gd name="connsiteY2" fmla="*/ 247566 h 2045038"/>
              <a:gd name="connsiteX3" fmla="*/ 2919095 w 8188033"/>
              <a:gd name="connsiteY3" fmla="*/ 1985515 h 2045038"/>
              <a:gd name="connsiteX4" fmla="*/ 1458693 w 8188033"/>
              <a:gd name="connsiteY4" fmla="*/ 1574938 h 2045038"/>
              <a:gd name="connsiteX5" fmla="*/ 1068325 w 8188033"/>
              <a:gd name="connsiteY5" fmla="*/ 917075 h 2045038"/>
              <a:gd name="connsiteX6" fmla="*/ 490995 w 8188033"/>
              <a:gd name="connsiteY6" fmla="*/ 1010360 h 2045038"/>
              <a:gd name="connsiteX7" fmla="*/ 8675 w 8188033"/>
              <a:gd name="connsiteY7" fmla="*/ 1130940 h 2045038"/>
              <a:gd name="connsiteX0" fmla="*/ 8188033 w 8188033"/>
              <a:gd name="connsiteY0" fmla="*/ 266782 h 2061030"/>
              <a:gd name="connsiteX1" fmla="*/ 7622645 w 8188033"/>
              <a:gd name="connsiteY1" fmla="*/ 14233 h 2061030"/>
              <a:gd name="connsiteX2" fmla="*/ 6422096 w 8188033"/>
              <a:gd name="connsiteY2" fmla="*/ 247566 h 2061030"/>
              <a:gd name="connsiteX3" fmla="*/ 2919095 w 8188033"/>
              <a:gd name="connsiteY3" fmla="*/ 1985515 h 2061030"/>
              <a:gd name="connsiteX4" fmla="*/ 1458693 w 8188033"/>
              <a:gd name="connsiteY4" fmla="*/ 1574938 h 2061030"/>
              <a:gd name="connsiteX5" fmla="*/ 1068325 w 8188033"/>
              <a:gd name="connsiteY5" fmla="*/ 917075 h 2061030"/>
              <a:gd name="connsiteX6" fmla="*/ 490995 w 8188033"/>
              <a:gd name="connsiteY6" fmla="*/ 1010360 h 2061030"/>
              <a:gd name="connsiteX7" fmla="*/ 8675 w 8188033"/>
              <a:gd name="connsiteY7" fmla="*/ 1130940 h 2061030"/>
              <a:gd name="connsiteX0" fmla="*/ 8188033 w 8188033"/>
              <a:gd name="connsiteY0" fmla="*/ 266782 h 2091554"/>
              <a:gd name="connsiteX1" fmla="*/ 7622645 w 8188033"/>
              <a:gd name="connsiteY1" fmla="*/ 14233 h 2091554"/>
              <a:gd name="connsiteX2" fmla="*/ 6422096 w 8188033"/>
              <a:gd name="connsiteY2" fmla="*/ 247566 h 2091554"/>
              <a:gd name="connsiteX3" fmla="*/ 2919095 w 8188033"/>
              <a:gd name="connsiteY3" fmla="*/ 1985515 h 2091554"/>
              <a:gd name="connsiteX4" fmla="*/ 1458693 w 8188033"/>
              <a:gd name="connsiteY4" fmla="*/ 1574938 h 2091554"/>
              <a:gd name="connsiteX5" fmla="*/ 1068325 w 8188033"/>
              <a:gd name="connsiteY5" fmla="*/ 917075 h 2091554"/>
              <a:gd name="connsiteX6" fmla="*/ 490995 w 8188033"/>
              <a:gd name="connsiteY6" fmla="*/ 1010360 h 2091554"/>
              <a:gd name="connsiteX7" fmla="*/ 8675 w 8188033"/>
              <a:gd name="connsiteY7" fmla="*/ 1130940 h 2091554"/>
              <a:gd name="connsiteX0" fmla="*/ 8188033 w 8188033"/>
              <a:gd name="connsiteY0" fmla="*/ 266782 h 2098299"/>
              <a:gd name="connsiteX1" fmla="*/ 7622645 w 8188033"/>
              <a:gd name="connsiteY1" fmla="*/ 14233 h 2098299"/>
              <a:gd name="connsiteX2" fmla="*/ 6422096 w 8188033"/>
              <a:gd name="connsiteY2" fmla="*/ 247566 h 2098299"/>
              <a:gd name="connsiteX3" fmla="*/ 2919095 w 8188033"/>
              <a:gd name="connsiteY3" fmla="*/ 1985515 h 2098299"/>
              <a:gd name="connsiteX4" fmla="*/ 1458693 w 8188033"/>
              <a:gd name="connsiteY4" fmla="*/ 1574938 h 2098299"/>
              <a:gd name="connsiteX5" fmla="*/ 1068325 w 8188033"/>
              <a:gd name="connsiteY5" fmla="*/ 917075 h 2098299"/>
              <a:gd name="connsiteX6" fmla="*/ 490995 w 8188033"/>
              <a:gd name="connsiteY6" fmla="*/ 1010360 h 2098299"/>
              <a:gd name="connsiteX7" fmla="*/ 8675 w 8188033"/>
              <a:gd name="connsiteY7" fmla="*/ 1130940 h 209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8033" h="2098299">
                <a:moveTo>
                  <a:pt x="8188033" y="266782"/>
                </a:moveTo>
                <a:cubicBezTo>
                  <a:pt x="7989578" y="153738"/>
                  <a:pt x="7916968" y="17436"/>
                  <a:pt x="7622645" y="14233"/>
                </a:cubicBezTo>
                <a:cubicBezTo>
                  <a:pt x="7328322" y="11030"/>
                  <a:pt x="7206021" y="-80981"/>
                  <a:pt x="6422096" y="247566"/>
                </a:cubicBezTo>
                <a:cubicBezTo>
                  <a:pt x="5638171" y="576113"/>
                  <a:pt x="3746329" y="1764286"/>
                  <a:pt x="2919095" y="1985515"/>
                </a:cubicBezTo>
                <a:cubicBezTo>
                  <a:pt x="2091861" y="2206744"/>
                  <a:pt x="1715588" y="2119004"/>
                  <a:pt x="1458693" y="1574938"/>
                </a:cubicBezTo>
                <a:cubicBezTo>
                  <a:pt x="1299346" y="1237464"/>
                  <a:pt x="1229608" y="1011171"/>
                  <a:pt x="1068325" y="917075"/>
                </a:cubicBezTo>
                <a:cubicBezTo>
                  <a:pt x="907042" y="822979"/>
                  <a:pt x="680114" y="983814"/>
                  <a:pt x="490995" y="1010360"/>
                </a:cubicBezTo>
                <a:cubicBezTo>
                  <a:pt x="370415" y="1047204"/>
                  <a:pt x="-66688" y="1107494"/>
                  <a:pt x="8675" y="113094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8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8 L -0.0125 0.03081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3081 L 0.0207 0.05442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35442"/>
            <a:ext cx="12192000" cy="999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3.7037E-6 L 0 0.25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4306"/>
            <a:ext cx="12221387" cy="84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2176" y="3105834"/>
            <a:ext cx="316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dobe Caslon Pro" charset="0"/>
                <a:ea typeface="Adobe Caslon Pro" charset="0"/>
                <a:cs typeface="Adobe Caslon Pro" charset="0"/>
              </a:rPr>
              <a:t>Barnet Copland</a:t>
            </a:r>
            <a:endParaRPr lang="en-US" sz="360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763" y="1530350"/>
            <a:ext cx="2993166" cy="3797300"/>
          </a:xfrm>
          <a:prstGeom prst="rect">
            <a:avLst/>
          </a:prstGeom>
          <a:effectLst>
            <a:outerShdw blurRad="292100" dist="38100" dir="27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31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318" y="1050017"/>
            <a:ext cx="3239646" cy="4775200"/>
          </a:xfrm>
          <a:prstGeom prst="rect">
            <a:avLst/>
          </a:prstGeom>
          <a:effectLst>
            <a:outerShdw blurRad="3429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910844" y="3114452"/>
            <a:ext cx="353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dobe Caslon Pro" charset="0"/>
                <a:ea typeface="Adobe Caslon Pro" charset="0"/>
                <a:cs typeface="Adobe Caslon Pro" charset="0"/>
              </a:rPr>
              <a:t>Fritz-Julius </a:t>
            </a:r>
            <a:r>
              <a:rPr lang="en-US" sz="3600" dirty="0" err="1">
                <a:latin typeface="Adobe Caslon Pro" charset="0"/>
                <a:ea typeface="Adobe Caslon Pro" charset="0"/>
                <a:cs typeface="Adobe Caslon Pro" charset="0"/>
              </a:rPr>
              <a:t>Lemp</a:t>
            </a:r>
            <a:endParaRPr lang="en-US" sz="360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6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61161"/>
            <a:ext cx="12192000" cy="90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"/>
          <a:stretch/>
        </p:blipFill>
        <p:spPr>
          <a:xfrm>
            <a:off x="-139821" y="-313190"/>
            <a:ext cx="12412170" cy="71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Pictures\Blog Pix\athenia 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0" y="1"/>
            <a:ext cx="8591550" cy="6870064"/>
          </a:xfrm>
          <a:prstGeom prst="rect">
            <a:avLst/>
          </a:prstGeom>
          <a:noFill/>
          <a:effectLst>
            <a:outerShdw blurRad="431800" dist="152400" dir="5400000" sx="103000" sy="103000" algn="t" rotWithShape="0">
              <a:prstClr val="black">
                <a:alpha val="4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7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99" y="229680"/>
            <a:ext cx="8524401" cy="638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72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12800"/>
            <a:ext cx="8229600" cy="5219700"/>
          </a:xfrm>
          <a:prstGeom prst="rect">
            <a:avLst/>
          </a:prstGeom>
          <a:effectLst>
            <a:outerShdw blurRad="342900" dist="38100" dir="5400000" algn="t" rotWithShape="0">
              <a:prstClr val="black">
                <a:alpha val="9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94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12192000" cy="6211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20464" y="3177217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Liverpool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7093" y="2752842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Glasgow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6159" y="3177217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Belfast</a:t>
            </a:r>
            <a:endParaRPr lang="en-US" sz="120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9072" y="4151908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t>Montreal</a:t>
            </a:r>
          </a:p>
        </p:txBody>
      </p:sp>
      <p:sp>
        <p:nvSpPr>
          <p:cNvPr id="10" name="Oval 9"/>
          <p:cNvSpPr/>
          <p:nvPr/>
        </p:nvSpPr>
        <p:spPr>
          <a:xfrm>
            <a:off x="10185296" y="3258030"/>
            <a:ext cx="54864" cy="585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907391" y="2930180"/>
            <a:ext cx="57686" cy="576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15" name="Oval 14"/>
          <p:cNvSpPr/>
          <p:nvPr/>
        </p:nvSpPr>
        <p:spPr>
          <a:xfrm>
            <a:off x="9815183" y="3137648"/>
            <a:ext cx="57686" cy="576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25215" y="4065750"/>
            <a:ext cx="57686" cy="576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9539" y="3127577"/>
            <a:ext cx="632386" cy="250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848" y="3214856"/>
            <a:ext cx="786283" cy="311501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2E1D76FE-C283-D547-9EE1-5613BB06A230}"/>
              </a:ext>
            </a:extLst>
          </p:cNvPr>
          <p:cNvSpPr/>
          <p:nvPr/>
        </p:nvSpPr>
        <p:spPr>
          <a:xfrm>
            <a:off x="1950754" y="2991732"/>
            <a:ext cx="8188033" cy="2190167"/>
          </a:xfrm>
          <a:custGeom>
            <a:avLst/>
            <a:gdLst>
              <a:gd name="connsiteX0" fmla="*/ 8188033 w 8188033"/>
              <a:gd name="connsiteY0" fmla="*/ 292566 h 1178311"/>
              <a:gd name="connsiteX1" fmla="*/ 7655470 w 8188033"/>
              <a:gd name="connsiteY1" fmla="*/ 21260 h 1178311"/>
              <a:gd name="connsiteX2" fmla="*/ 7374116 w 8188033"/>
              <a:gd name="connsiteY2" fmla="*/ 21260 h 1178311"/>
              <a:gd name="connsiteX3" fmla="*/ 7153053 w 8188033"/>
              <a:gd name="connsiteY3" fmla="*/ 51405 h 1178311"/>
              <a:gd name="connsiteX4" fmla="*/ 2349941 w 8188033"/>
              <a:gd name="connsiteY4" fmla="*/ 945708 h 1178311"/>
              <a:gd name="connsiteX5" fmla="*/ 1937958 w 8188033"/>
              <a:gd name="connsiteY5" fmla="*/ 1026095 h 1178311"/>
              <a:gd name="connsiteX6" fmla="*/ 1616411 w 8188033"/>
              <a:gd name="connsiteY6" fmla="*/ 1176821 h 1178311"/>
              <a:gd name="connsiteX7" fmla="*/ 1445589 w 8188033"/>
              <a:gd name="connsiteY7" fmla="*/ 1096434 h 1178311"/>
              <a:gd name="connsiteX8" fmla="*/ 1294864 w 8188033"/>
              <a:gd name="connsiteY8" fmla="*/ 985902 h 1178311"/>
              <a:gd name="connsiteX9" fmla="*/ 1184332 w 8188033"/>
              <a:gd name="connsiteY9" fmla="*/ 915563 h 1178311"/>
              <a:gd name="connsiteX10" fmla="*/ 1053703 w 8188033"/>
              <a:gd name="connsiteY10" fmla="*/ 895467 h 1178311"/>
              <a:gd name="connsiteX11" fmla="*/ 732156 w 8188033"/>
              <a:gd name="connsiteY11" fmla="*/ 935660 h 1178311"/>
              <a:gd name="connsiteX12" fmla="*/ 490995 w 8188033"/>
              <a:gd name="connsiteY12" fmla="*/ 1036144 h 1178311"/>
              <a:gd name="connsiteX13" fmla="*/ 8675 w 8188033"/>
              <a:gd name="connsiteY13" fmla="*/ 1156724 h 1178311"/>
              <a:gd name="connsiteX0" fmla="*/ 8188033 w 8188033"/>
              <a:gd name="connsiteY0" fmla="*/ 311071 h 1196816"/>
              <a:gd name="connsiteX1" fmla="*/ 7655470 w 8188033"/>
              <a:gd name="connsiteY1" fmla="*/ 39765 h 1196816"/>
              <a:gd name="connsiteX2" fmla="*/ 7374116 w 8188033"/>
              <a:gd name="connsiteY2" fmla="*/ 39765 h 1196816"/>
              <a:gd name="connsiteX3" fmla="*/ 4671110 w 8188033"/>
              <a:gd name="connsiteY3" fmla="*/ 401506 h 1196816"/>
              <a:gd name="connsiteX4" fmla="*/ 2349941 w 8188033"/>
              <a:gd name="connsiteY4" fmla="*/ 964213 h 1196816"/>
              <a:gd name="connsiteX5" fmla="*/ 1937958 w 8188033"/>
              <a:gd name="connsiteY5" fmla="*/ 1044600 h 1196816"/>
              <a:gd name="connsiteX6" fmla="*/ 1616411 w 8188033"/>
              <a:gd name="connsiteY6" fmla="*/ 1195326 h 1196816"/>
              <a:gd name="connsiteX7" fmla="*/ 1445589 w 8188033"/>
              <a:gd name="connsiteY7" fmla="*/ 1114939 h 1196816"/>
              <a:gd name="connsiteX8" fmla="*/ 1294864 w 8188033"/>
              <a:gd name="connsiteY8" fmla="*/ 1004407 h 1196816"/>
              <a:gd name="connsiteX9" fmla="*/ 1184332 w 8188033"/>
              <a:gd name="connsiteY9" fmla="*/ 934068 h 1196816"/>
              <a:gd name="connsiteX10" fmla="*/ 1053703 w 8188033"/>
              <a:gd name="connsiteY10" fmla="*/ 913972 h 1196816"/>
              <a:gd name="connsiteX11" fmla="*/ 732156 w 8188033"/>
              <a:gd name="connsiteY11" fmla="*/ 954165 h 1196816"/>
              <a:gd name="connsiteX12" fmla="*/ 490995 w 8188033"/>
              <a:gd name="connsiteY12" fmla="*/ 1054649 h 1196816"/>
              <a:gd name="connsiteX13" fmla="*/ 8675 w 8188033"/>
              <a:gd name="connsiteY13" fmla="*/ 1175229 h 1196816"/>
              <a:gd name="connsiteX0" fmla="*/ 8188033 w 8188033"/>
              <a:gd name="connsiteY0" fmla="*/ 317209 h 1202954"/>
              <a:gd name="connsiteX1" fmla="*/ 7655470 w 8188033"/>
              <a:gd name="connsiteY1" fmla="*/ 45903 h 1202954"/>
              <a:gd name="connsiteX2" fmla="*/ 7374116 w 8188033"/>
              <a:gd name="connsiteY2" fmla="*/ 45903 h 1202954"/>
              <a:gd name="connsiteX3" fmla="*/ 4691207 w 8188033"/>
              <a:gd name="connsiteY3" fmla="*/ 498079 h 1202954"/>
              <a:gd name="connsiteX4" fmla="*/ 2349941 w 8188033"/>
              <a:gd name="connsiteY4" fmla="*/ 970351 h 1202954"/>
              <a:gd name="connsiteX5" fmla="*/ 1937958 w 8188033"/>
              <a:gd name="connsiteY5" fmla="*/ 1050738 h 1202954"/>
              <a:gd name="connsiteX6" fmla="*/ 1616411 w 8188033"/>
              <a:gd name="connsiteY6" fmla="*/ 1201464 h 1202954"/>
              <a:gd name="connsiteX7" fmla="*/ 1445589 w 8188033"/>
              <a:gd name="connsiteY7" fmla="*/ 1121077 h 1202954"/>
              <a:gd name="connsiteX8" fmla="*/ 1294864 w 8188033"/>
              <a:gd name="connsiteY8" fmla="*/ 1010545 h 1202954"/>
              <a:gd name="connsiteX9" fmla="*/ 1184332 w 8188033"/>
              <a:gd name="connsiteY9" fmla="*/ 940206 h 1202954"/>
              <a:gd name="connsiteX10" fmla="*/ 1053703 w 8188033"/>
              <a:gd name="connsiteY10" fmla="*/ 920110 h 1202954"/>
              <a:gd name="connsiteX11" fmla="*/ 732156 w 8188033"/>
              <a:gd name="connsiteY11" fmla="*/ 960303 h 1202954"/>
              <a:gd name="connsiteX12" fmla="*/ 490995 w 8188033"/>
              <a:gd name="connsiteY12" fmla="*/ 1060787 h 1202954"/>
              <a:gd name="connsiteX13" fmla="*/ 8675 w 8188033"/>
              <a:gd name="connsiteY13" fmla="*/ 1181367 h 1202954"/>
              <a:gd name="connsiteX0" fmla="*/ 8188033 w 8188033"/>
              <a:gd name="connsiteY0" fmla="*/ 295504 h 1181249"/>
              <a:gd name="connsiteX1" fmla="*/ 7655470 w 8188033"/>
              <a:gd name="connsiteY1" fmla="*/ 24198 h 1181249"/>
              <a:gd name="connsiteX2" fmla="*/ 6891795 w 8188033"/>
              <a:gd name="connsiteY2" fmla="*/ 64391 h 1181249"/>
              <a:gd name="connsiteX3" fmla="*/ 4691207 w 8188033"/>
              <a:gd name="connsiteY3" fmla="*/ 476374 h 1181249"/>
              <a:gd name="connsiteX4" fmla="*/ 2349941 w 8188033"/>
              <a:gd name="connsiteY4" fmla="*/ 948646 h 1181249"/>
              <a:gd name="connsiteX5" fmla="*/ 1937958 w 8188033"/>
              <a:gd name="connsiteY5" fmla="*/ 1029033 h 1181249"/>
              <a:gd name="connsiteX6" fmla="*/ 1616411 w 8188033"/>
              <a:gd name="connsiteY6" fmla="*/ 1179759 h 1181249"/>
              <a:gd name="connsiteX7" fmla="*/ 1445589 w 8188033"/>
              <a:gd name="connsiteY7" fmla="*/ 1099372 h 1181249"/>
              <a:gd name="connsiteX8" fmla="*/ 1294864 w 8188033"/>
              <a:gd name="connsiteY8" fmla="*/ 988840 h 1181249"/>
              <a:gd name="connsiteX9" fmla="*/ 1184332 w 8188033"/>
              <a:gd name="connsiteY9" fmla="*/ 918501 h 1181249"/>
              <a:gd name="connsiteX10" fmla="*/ 1053703 w 8188033"/>
              <a:gd name="connsiteY10" fmla="*/ 898405 h 1181249"/>
              <a:gd name="connsiteX11" fmla="*/ 732156 w 8188033"/>
              <a:gd name="connsiteY11" fmla="*/ 938598 h 1181249"/>
              <a:gd name="connsiteX12" fmla="*/ 490995 w 8188033"/>
              <a:gd name="connsiteY12" fmla="*/ 1039082 h 1181249"/>
              <a:gd name="connsiteX13" fmla="*/ 8675 w 8188033"/>
              <a:gd name="connsiteY13" fmla="*/ 1159662 h 1181249"/>
              <a:gd name="connsiteX0" fmla="*/ 8188033 w 8188033"/>
              <a:gd name="connsiteY0" fmla="*/ 281383 h 1167128"/>
              <a:gd name="connsiteX1" fmla="*/ 7655470 w 8188033"/>
              <a:gd name="connsiteY1" fmla="*/ 10077 h 1167128"/>
              <a:gd name="connsiteX2" fmla="*/ 6896484 w 8188033"/>
              <a:gd name="connsiteY2" fmla="*/ 97162 h 1167128"/>
              <a:gd name="connsiteX3" fmla="*/ 4691207 w 8188033"/>
              <a:gd name="connsiteY3" fmla="*/ 462253 h 1167128"/>
              <a:gd name="connsiteX4" fmla="*/ 2349941 w 8188033"/>
              <a:gd name="connsiteY4" fmla="*/ 934525 h 1167128"/>
              <a:gd name="connsiteX5" fmla="*/ 1937958 w 8188033"/>
              <a:gd name="connsiteY5" fmla="*/ 1014912 h 1167128"/>
              <a:gd name="connsiteX6" fmla="*/ 1616411 w 8188033"/>
              <a:gd name="connsiteY6" fmla="*/ 1165638 h 1167128"/>
              <a:gd name="connsiteX7" fmla="*/ 1445589 w 8188033"/>
              <a:gd name="connsiteY7" fmla="*/ 1085251 h 1167128"/>
              <a:gd name="connsiteX8" fmla="*/ 1294864 w 8188033"/>
              <a:gd name="connsiteY8" fmla="*/ 974719 h 1167128"/>
              <a:gd name="connsiteX9" fmla="*/ 1184332 w 8188033"/>
              <a:gd name="connsiteY9" fmla="*/ 904380 h 1167128"/>
              <a:gd name="connsiteX10" fmla="*/ 1053703 w 8188033"/>
              <a:gd name="connsiteY10" fmla="*/ 884284 h 1167128"/>
              <a:gd name="connsiteX11" fmla="*/ 732156 w 8188033"/>
              <a:gd name="connsiteY11" fmla="*/ 924477 h 1167128"/>
              <a:gd name="connsiteX12" fmla="*/ 490995 w 8188033"/>
              <a:gd name="connsiteY12" fmla="*/ 1024961 h 1167128"/>
              <a:gd name="connsiteX13" fmla="*/ 8675 w 8188033"/>
              <a:gd name="connsiteY13" fmla="*/ 1145541 h 1167128"/>
              <a:gd name="connsiteX0" fmla="*/ 8188033 w 8188033"/>
              <a:gd name="connsiteY0" fmla="*/ 265086 h 1150831"/>
              <a:gd name="connsiteX1" fmla="*/ 7622645 w 8188033"/>
              <a:gd name="connsiteY1" fmla="*/ 12537 h 1150831"/>
              <a:gd name="connsiteX2" fmla="*/ 6896484 w 8188033"/>
              <a:gd name="connsiteY2" fmla="*/ 80865 h 1150831"/>
              <a:gd name="connsiteX3" fmla="*/ 4691207 w 8188033"/>
              <a:gd name="connsiteY3" fmla="*/ 445956 h 1150831"/>
              <a:gd name="connsiteX4" fmla="*/ 2349941 w 8188033"/>
              <a:gd name="connsiteY4" fmla="*/ 918228 h 1150831"/>
              <a:gd name="connsiteX5" fmla="*/ 1937958 w 8188033"/>
              <a:gd name="connsiteY5" fmla="*/ 998615 h 1150831"/>
              <a:gd name="connsiteX6" fmla="*/ 1616411 w 8188033"/>
              <a:gd name="connsiteY6" fmla="*/ 1149341 h 1150831"/>
              <a:gd name="connsiteX7" fmla="*/ 1445589 w 8188033"/>
              <a:gd name="connsiteY7" fmla="*/ 1068954 h 1150831"/>
              <a:gd name="connsiteX8" fmla="*/ 1294864 w 8188033"/>
              <a:gd name="connsiteY8" fmla="*/ 958422 h 1150831"/>
              <a:gd name="connsiteX9" fmla="*/ 1184332 w 8188033"/>
              <a:gd name="connsiteY9" fmla="*/ 888083 h 1150831"/>
              <a:gd name="connsiteX10" fmla="*/ 1053703 w 8188033"/>
              <a:gd name="connsiteY10" fmla="*/ 867987 h 1150831"/>
              <a:gd name="connsiteX11" fmla="*/ 732156 w 8188033"/>
              <a:gd name="connsiteY11" fmla="*/ 908180 h 1150831"/>
              <a:gd name="connsiteX12" fmla="*/ 490995 w 8188033"/>
              <a:gd name="connsiteY12" fmla="*/ 1008664 h 1150831"/>
              <a:gd name="connsiteX13" fmla="*/ 8675 w 8188033"/>
              <a:gd name="connsiteY13" fmla="*/ 1129244 h 1150831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86646 h 1172391"/>
              <a:gd name="connsiteX1" fmla="*/ 7622645 w 8188033"/>
              <a:gd name="connsiteY1" fmla="*/ 34097 h 1172391"/>
              <a:gd name="connsiteX2" fmla="*/ 6896484 w 8188033"/>
              <a:gd name="connsiteY2" fmla="*/ 102425 h 1172391"/>
              <a:gd name="connsiteX3" fmla="*/ 2349941 w 8188033"/>
              <a:gd name="connsiteY3" fmla="*/ 939788 h 1172391"/>
              <a:gd name="connsiteX4" fmla="*/ 1937958 w 8188033"/>
              <a:gd name="connsiteY4" fmla="*/ 1020175 h 1172391"/>
              <a:gd name="connsiteX5" fmla="*/ 1616411 w 8188033"/>
              <a:gd name="connsiteY5" fmla="*/ 1170901 h 1172391"/>
              <a:gd name="connsiteX6" fmla="*/ 1445589 w 8188033"/>
              <a:gd name="connsiteY6" fmla="*/ 1090514 h 1172391"/>
              <a:gd name="connsiteX7" fmla="*/ 1294864 w 8188033"/>
              <a:gd name="connsiteY7" fmla="*/ 979982 h 1172391"/>
              <a:gd name="connsiteX8" fmla="*/ 1184332 w 8188033"/>
              <a:gd name="connsiteY8" fmla="*/ 909643 h 1172391"/>
              <a:gd name="connsiteX9" fmla="*/ 1053703 w 8188033"/>
              <a:gd name="connsiteY9" fmla="*/ 889547 h 1172391"/>
              <a:gd name="connsiteX10" fmla="*/ 732156 w 8188033"/>
              <a:gd name="connsiteY10" fmla="*/ 929740 h 1172391"/>
              <a:gd name="connsiteX11" fmla="*/ 490995 w 8188033"/>
              <a:gd name="connsiteY11" fmla="*/ 1030224 h 1172391"/>
              <a:gd name="connsiteX12" fmla="*/ 8675 w 8188033"/>
              <a:gd name="connsiteY12" fmla="*/ 1150804 h 1172391"/>
              <a:gd name="connsiteX0" fmla="*/ 8188033 w 8188033"/>
              <a:gd name="connsiteY0" fmla="*/ 371427 h 2276157"/>
              <a:gd name="connsiteX1" fmla="*/ 7622645 w 8188033"/>
              <a:gd name="connsiteY1" fmla="*/ 118878 h 2276157"/>
              <a:gd name="connsiteX2" fmla="*/ 6896484 w 8188033"/>
              <a:gd name="connsiteY2" fmla="*/ 187206 h 2276157"/>
              <a:gd name="connsiteX3" fmla="*/ 2597448 w 8188033"/>
              <a:gd name="connsiteY3" fmla="*/ 2262103 h 2276157"/>
              <a:gd name="connsiteX4" fmla="*/ 1937958 w 8188033"/>
              <a:gd name="connsiteY4" fmla="*/ 1104956 h 2276157"/>
              <a:gd name="connsiteX5" fmla="*/ 1616411 w 8188033"/>
              <a:gd name="connsiteY5" fmla="*/ 1255682 h 2276157"/>
              <a:gd name="connsiteX6" fmla="*/ 1445589 w 8188033"/>
              <a:gd name="connsiteY6" fmla="*/ 1175295 h 2276157"/>
              <a:gd name="connsiteX7" fmla="*/ 1294864 w 8188033"/>
              <a:gd name="connsiteY7" fmla="*/ 1064763 h 2276157"/>
              <a:gd name="connsiteX8" fmla="*/ 1184332 w 8188033"/>
              <a:gd name="connsiteY8" fmla="*/ 994424 h 2276157"/>
              <a:gd name="connsiteX9" fmla="*/ 1053703 w 8188033"/>
              <a:gd name="connsiteY9" fmla="*/ 974328 h 2276157"/>
              <a:gd name="connsiteX10" fmla="*/ 732156 w 8188033"/>
              <a:gd name="connsiteY10" fmla="*/ 1014521 h 2276157"/>
              <a:gd name="connsiteX11" fmla="*/ 490995 w 8188033"/>
              <a:gd name="connsiteY11" fmla="*/ 1115005 h 2276157"/>
              <a:gd name="connsiteX12" fmla="*/ 8675 w 8188033"/>
              <a:gd name="connsiteY12" fmla="*/ 1235585 h 2276157"/>
              <a:gd name="connsiteX0" fmla="*/ 8188033 w 8188033"/>
              <a:gd name="connsiteY0" fmla="*/ 371427 h 2309887"/>
              <a:gd name="connsiteX1" fmla="*/ 7622645 w 8188033"/>
              <a:gd name="connsiteY1" fmla="*/ 118878 h 2309887"/>
              <a:gd name="connsiteX2" fmla="*/ 6896484 w 8188033"/>
              <a:gd name="connsiteY2" fmla="*/ 187206 h 2309887"/>
              <a:gd name="connsiteX3" fmla="*/ 2597448 w 8188033"/>
              <a:gd name="connsiteY3" fmla="*/ 2262103 h 2309887"/>
              <a:gd name="connsiteX4" fmla="*/ 1669826 w 8188033"/>
              <a:gd name="connsiteY4" fmla="*/ 1998731 h 2309887"/>
              <a:gd name="connsiteX5" fmla="*/ 1616411 w 8188033"/>
              <a:gd name="connsiteY5" fmla="*/ 1255682 h 2309887"/>
              <a:gd name="connsiteX6" fmla="*/ 1445589 w 8188033"/>
              <a:gd name="connsiteY6" fmla="*/ 1175295 h 2309887"/>
              <a:gd name="connsiteX7" fmla="*/ 1294864 w 8188033"/>
              <a:gd name="connsiteY7" fmla="*/ 1064763 h 2309887"/>
              <a:gd name="connsiteX8" fmla="*/ 1184332 w 8188033"/>
              <a:gd name="connsiteY8" fmla="*/ 994424 h 2309887"/>
              <a:gd name="connsiteX9" fmla="*/ 1053703 w 8188033"/>
              <a:gd name="connsiteY9" fmla="*/ 974328 h 2309887"/>
              <a:gd name="connsiteX10" fmla="*/ 732156 w 8188033"/>
              <a:gd name="connsiteY10" fmla="*/ 1014521 h 2309887"/>
              <a:gd name="connsiteX11" fmla="*/ 490995 w 8188033"/>
              <a:gd name="connsiteY11" fmla="*/ 1115005 h 2309887"/>
              <a:gd name="connsiteX12" fmla="*/ 8675 w 8188033"/>
              <a:gd name="connsiteY12" fmla="*/ 1235585 h 2309887"/>
              <a:gd name="connsiteX0" fmla="*/ 8188033 w 8188033"/>
              <a:gd name="connsiteY0" fmla="*/ 371427 h 2307298"/>
              <a:gd name="connsiteX1" fmla="*/ 7622645 w 8188033"/>
              <a:gd name="connsiteY1" fmla="*/ 118878 h 2307298"/>
              <a:gd name="connsiteX2" fmla="*/ 6896484 w 8188033"/>
              <a:gd name="connsiteY2" fmla="*/ 187206 h 2307298"/>
              <a:gd name="connsiteX3" fmla="*/ 2597448 w 8188033"/>
              <a:gd name="connsiteY3" fmla="*/ 2262103 h 2307298"/>
              <a:gd name="connsiteX4" fmla="*/ 1669826 w 8188033"/>
              <a:gd name="connsiteY4" fmla="*/ 1998731 h 2307298"/>
              <a:gd name="connsiteX5" fmla="*/ 1465157 w 8188033"/>
              <a:gd name="connsiteY5" fmla="*/ 1400061 h 2307298"/>
              <a:gd name="connsiteX6" fmla="*/ 1445589 w 8188033"/>
              <a:gd name="connsiteY6" fmla="*/ 1175295 h 2307298"/>
              <a:gd name="connsiteX7" fmla="*/ 1294864 w 8188033"/>
              <a:gd name="connsiteY7" fmla="*/ 1064763 h 2307298"/>
              <a:gd name="connsiteX8" fmla="*/ 1184332 w 8188033"/>
              <a:gd name="connsiteY8" fmla="*/ 994424 h 2307298"/>
              <a:gd name="connsiteX9" fmla="*/ 1053703 w 8188033"/>
              <a:gd name="connsiteY9" fmla="*/ 974328 h 2307298"/>
              <a:gd name="connsiteX10" fmla="*/ 732156 w 8188033"/>
              <a:gd name="connsiteY10" fmla="*/ 1014521 h 2307298"/>
              <a:gd name="connsiteX11" fmla="*/ 490995 w 8188033"/>
              <a:gd name="connsiteY11" fmla="*/ 1115005 h 2307298"/>
              <a:gd name="connsiteX12" fmla="*/ 8675 w 8188033"/>
              <a:gd name="connsiteY12" fmla="*/ 1235585 h 2307298"/>
              <a:gd name="connsiteX0" fmla="*/ 8188033 w 8188033"/>
              <a:gd name="connsiteY0" fmla="*/ 371427 h 2312730"/>
              <a:gd name="connsiteX1" fmla="*/ 7622645 w 8188033"/>
              <a:gd name="connsiteY1" fmla="*/ 118878 h 2312730"/>
              <a:gd name="connsiteX2" fmla="*/ 6896484 w 8188033"/>
              <a:gd name="connsiteY2" fmla="*/ 187206 h 2312730"/>
              <a:gd name="connsiteX3" fmla="*/ 2597448 w 8188033"/>
              <a:gd name="connsiteY3" fmla="*/ 2262103 h 2312730"/>
              <a:gd name="connsiteX4" fmla="*/ 1669826 w 8188033"/>
              <a:gd name="connsiteY4" fmla="*/ 1998731 h 2312730"/>
              <a:gd name="connsiteX5" fmla="*/ 1465157 w 8188033"/>
              <a:gd name="connsiteY5" fmla="*/ 1400061 h 2312730"/>
              <a:gd name="connsiteX6" fmla="*/ 1445589 w 8188033"/>
              <a:gd name="connsiteY6" fmla="*/ 1175295 h 2312730"/>
              <a:gd name="connsiteX7" fmla="*/ 1294864 w 8188033"/>
              <a:gd name="connsiteY7" fmla="*/ 1064763 h 2312730"/>
              <a:gd name="connsiteX8" fmla="*/ 1184332 w 8188033"/>
              <a:gd name="connsiteY8" fmla="*/ 994424 h 2312730"/>
              <a:gd name="connsiteX9" fmla="*/ 1053703 w 8188033"/>
              <a:gd name="connsiteY9" fmla="*/ 974328 h 2312730"/>
              <a:gd name="connsiteX10" fmla="*/ 732156 w 8188033"/>
              <a:gd name="connsiteY10" fmla="*/ 1014521 h 2312730"/>
              <a:gd name="connsiteX11" fmla="*/ 490995 w 8188033"/>
              <a:gd name="connsiteY11" fmla="*/ 1115005 h 2312730"/>
              <a:gd name="connsiteX12" fmla="*/ 8675 w 8188033"/>
              <a:gd name="connsiteY12" fmla="*/ 1235585 h 2312730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669826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738578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50665"/>
              <a:gd name="connsiteX1" fmla="*/ 7622645 w 8188033"/>
              <a:gd name="connsiteY1" fmla="*/ 113932 h 2250665"/>
              <a:gd name="connsiteX2" fmla="*/ 6896484 w 8188033"/>
              <a:gd name="connsiteY2" fmla="*/ 182260 h 2250665"/>
              <a:gd name="connsiteX3" fmla="*/ 2851830 w 8188033"/>
              <a:gd name="connsiteY3" fmla="*/ 2188405 h 2250665"/>
              <a:gd name="connsiteX4" fmla="*/ 1738578 w 8188033"/>
              <a:gd name="connsiteY4" fmla="*/ 1993785 h 2250665"/>
              <a:gd name="connsiteX5" fmla="*/ 1465157 w 8188033"/>
              <a:gd name="connsiteY5" fmla="*/ 1395115 h 2250665"/>
              <a:gd name="connsiteX6" fmla="*/ 1445589 w 8188033"/>
              <a:gd name="connsiteY6" fmla="*/ 1170349 h 2250665"/>
              <a:gd name="connsiteX7" fmla="*/ 1294864 w 8188033"/>
              <a:gd name="connsiteY7" fmla="*/ 1059817 h 2250665"/>
              <a:gd name="connsiteX8" fmla="*/ 1184332 w 8188033"/>
              <a:gd name="connsiteY8" fmla="*/ 989478 h 2250665"/>
              <a:gd name="connsiteX9" fmla="*/ 1053703 w 8188033"/>
              <a:gd name="connsiteY9" fmla="*/ 969382 h 2250665"/>
              <a:gd name="connsiteX10" fmla="*/ 732156 w 8188033"/>
              <a:gd name="connsiteY10" fmla="*/ 1009575 h 2250665"/>
              <a:gd name="connsiteX11" fmla="*/ 490995 w 8188033"/>
              <a:gd name="connsiteY11" fmla="*/ 1110059 h 2250665"/>
              <a:gd name="connsiteX12" fmla="*/ 8675 w 8188033"/>
              <a:gd name="connsiteY12" fmla="*/ 1230639 h 2250665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445589 w 8188033"/>
              <a:gd name="connsiteY6" fmla="*/ 1057752 h 2138068"/>
              <a:gd name="connsiteX7" fmla="*/ 1294864 w 8188033"/>
              <a:gd name="connsiteY7" fmla="*/ 947220 h 2138068"/>
              <a:gd name="connsiteX8" fmla="*/ 1184332 w 8188033"/>
              <a:gd name="connsiteY8" fmla="*/ 876881 h 2138068"/>
              <a:gd name="connsiteX9" fmla="*/ 1053703 w 8188033"/>
              <a:gd name="connsiteY9" fmla="*/ 856785 h 2138068"/>
              <a:gd name="connsiteX10" fmla="*/ 732156 w 8188033"/>
              <a:gd name="connsiteY10" fmla="*/ 896978 h 2138068"/>
              <a:gd name="connsiteX11" fmla="*/ 490995 w 8188033"/>
              <a:gd name="connsiteY11" fmla="*/ 997462 h 2138068"/>
              <a:gd name="connsiteX12" fmla="*/ 8675 w 8188033"/>
              <a:gd name="connsiteY12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294864 w 8188033"/>
              <a:gd name="connsiteY6" fmla="*/ 947220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370491 w 8188033"/>
              <a:gd name="connsiteY6" fmla="*/ 974721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29330"/>
              <a:gd name="connsiteX1" fmla="*/ 7622645 w 8188033"/>
              <a:gd name="connsiteY1" fmla="*/ 1335 h 2129330"/>
              <a:gd name="connsiteX2" fmla="*/ 6463348 w 8188033"/>
              <a:gd name="connsiteY2" fmla="*/ 358421 h 2129330"/>
              <a:gd name="connsiteX3" fmla="*/ 2851830 w 8188033"/>
              <a:gd name="connsiteY3" fmla="*/ 2075808 h 2129330"/>
              <a:gd name="connsiteX4" fmla="*/ 1738578 w 8188033"/>
              <a:gd name="connsiteY4" fmla="*/ 1881188 h 2129330"/>
              <a:gd name="connsiteX5" fmla="*/ 1513284 w 8188033"/>
              <a:gd name="connsiteY5" fmla="*/ 1248142 h 2129330"/>
              <a:gd name="connsiteX6" fmla="*/ 1370491 w 8188033"/>
              <a:gd name="connsiteY6" fmla="*/ 974721 h 2129330"/>
              <a:gd name="connsiteX7" fmla="*/ 1184332 w 8188033"/>
              <a:gd name="connsiteY7" fmla="*/ 876881 h 2129330"/>
              <a:gd name="connsiteX8" fmla="*/ 1053703 w 8188033"/>
              <a:gd name="connsiteY8" fmla="*/ 856785 h 2129330"/>
              <a:gd name="connsiteX9" fmla="*/ 732156 w 8188033"/>
              <a:gd name="connsiteY9" fmla="*/ 896978 h 2129330"/>
              <a:gd name="connsiteX10" fmla="*/ 490995 w 8188033"/>
              <a:gd name="connsiteY10" fmla="*/ 997462 h 2129330"/>
              <a:gd name="connsiteX11" fmla="*/ 8675 w 8188033"/>
              <a:gd name="connsiteY11" fmla="*/ 1118042 h 2129330"/>
              <a:gd name="connsiteX0" fmla="*/ 8188033 w 8188033"/>
              <a:gd name="connsiteY0" fmla="*/ 253884 h 2136436"/>
              <a:gd name="connsiteX1" fmla="*/ 7622645 w 8188033"/>
              <a:gd name="connsiteY1" fmla="*/ 1335 h 2136436"/>
              <a:gd name="connsiteX2" fmla="*/ 6463348 w 8188033"/>
              <a:gd name="connsiteY2" fmla="*/ 358421 h 2136436"/>
              <a:gd name="connsiteX3" fmla="*/ 2851830 w 8188033"/>
              <a:gd name="connsiteY3" fmla="*/ 2075808 h 2136436"/>
              <a:gd name="connsiteX4" fmla="*/ 1690452 w 8188033"/>
              <a:gd name="connsiteY4" fmla="*/ 1922439 h 2136436"/>
              <a:gd name="connsiteX5" fmla="*/ 1513284 w 8188033"/>
              <a:gd name="connsiteY5" fmla="*/ 1248142 h 2136436"/>
              <a:gd name="connsiteX6" fmla="*/ 1370491 w 8188033"/>
              <a:gd name="connsiteY6" fmla="*/ 974721 h 2136436"/>
              <a:gd name="connsiteX7" fmla="*/ 1184332 w 8188033"/>
              <a:gd name="connsiteY7" fmla="*/ 876881 h 2136436"/>
              <a:gd name="connsiteX8" fmla="*/ 1053703 w 8188033"/>
              <a:gd name="connsiteY8" fmla="*/ 856785 h 2136436"/>
              <a:gd name="connsiteX9" fmla="*/ 732156 w 8188033"/>
              <a:gd name="connsiteY9" fmla="*/ 896978 h 2136436"/>
              <a:gd name="connsiteX10" fmla="*/ 490995 w 8188033"/>
              <a:gd name="connsiteY10" fmla="*/ 997462 h 2136436"/>
              <a:gd name="connsiteX11" fmla="*/ 8675 w 8188033"/>
              <a:gd name="connsiteY11" fmla="*/ 1118042 h 2136436"/>
              <a:gd name="connsiteX0" fmla="*/ 8188033 w 8188033"/>
              <a:gd name="connsiteY0" fmla="*/ 253884 h 2151520"/>
              <a:gd name="connsiteX1" fmla="*/ 7622645 w 8188033"/>
              <a:gd name="connsiteY1" fmla="*/ 1335 h 2151520"/>
              <a:gd name="connsiteX2" fmla="*/ 6463348 w 8188033"/>
              <a:gd name="connsiteY2" fmla="*/ 358421 h 2151520"/>
              <a:gd name="connsiteX3" fmla="*/ 2851830 w 8188033"/>
              <a:gd name="connsiteY3" fmla="*/ 2075808 h 2151520"/>
              <a:gd name="connsiteX4" fmla="*/ 1690452 w 8188033"/>
              <a:gd name="connsiteY4" fmla="*/ 1922439 h 2151520"/>
              <a:gd name="connsiteX5" fmla="*/ 1513284 w 8188033"/>
              <a:gd name="connsiteY5" fmla="*/ 1248142 h 2151520"/>
              <a:gd name="connsiteX6" fmla="*/ 1370491 w 8188033"/>
              <a:gd name="connsiteY6" fmla="*/ 974721 h 2151520"/>
              <a:gd name="connsiteX7" fmla="*/ 1184332 w 8188033"/>
              <a:gd name="connsiteY7" fmla="*/ 876881 h 2151520"/>
              <a:gd name="connsiteX8" fmla="*/ 1053703 w 8188033"/>
              <a:gd name="connsiteY8" fmla="*/ 856785 h 2151520"/>
              <a:gd name="connsiteX9" fmla="*/ 732156 w 8188033"/>
              <a:gd name="connsiteY9" fmla="*/ 896978 h 2151520"/>
              <a:gd name="connsiteX10" fmla="*/ 490995 w 8188033"/>
              <a:gd name="connsiteY10" fmla="*/ 997462 h 2151520"/>
              <a:gd name="connsiteX11" fmla="*/ 8675 w 8188033"/>
              <a:gd name="connsiteY11" fmla="*/ 1118042 h 2151520"/>
              <a:gd name="connsiteX0" fmla="*/ 8188033 w 8188033"/>
              <a:gd name="connsiteY0" fmla="*/ 253884 h 2157402"/>
              <a:gd name="connsiteX1" fmla="*/ 7622645 w 8188033"/>
              <a:gd name="connsiteY1" fmla="*/ 1335 h 2157402"/>
              <a:gd name="connsiteX2" fmla="*/ 6463348 w 8188033"/>
              <a:gd name="connsiteY2" fmla="*/ 358421 h 2157402"/>
              <a:gd name="connsiteX3" fmla="*/ 2851830 w 8188033"/>
              <a:gd name="connsiteY3" fmla="*/ 2075808 h 2157402"/>
              <a:gd name="connsiteX4" fmla="*/ 1642326 w 8188033"/>
              <a:gd name="connsiteY4" fmla="*/ 1943065 h 2157402"/>
              <a:gd name="connsiteX5" fmla="*/ 1513284 w 8188033"/>
              <a:gd name="connsiteY5" fmla="*/ 1248142 h 2157402"/>
              <a:gd name="connsiteX6" fmla="*/ 1370491 w 8188033"/>
              <a:gd name="connsiteY6" fmla="*/ 974721 h 2157402"/>
              <a:gd name="connsiteX7" fmla="*/ 1184332 w 8188033"/>
              <a:gd name="connsiteY7" fmla="*/ 876881 h 2157402"/>
              <a:gd name="connsiteX8" fmla="*/ 1053703 w 8188033"/>
              <a:gd name="connsiteY8" fmla="*/ 856785 h 2157402"/>
              <a:gd name="connsiteX9" fmla="*/ 732156 w 8188033"/>
              <a:gd name="connsiteY9" fmla="*/ 896978 h 2157402"/>
              <a:gd name="connsiteX10" fmla="*/ 490995 w 8188033"/>
              <a:gd name="connsiteY10" fmla="*/ 997462 h 2157402"/>
              <a:gd name="connsiteX11" fmla="*/ 8675 w 8188033"/>
              <a:gd name="connsiteY11" fmla="*/ 1118042 h 2157402"/>
              <a:gd name="connsiteX0" fmla="*/ 8188033 w 8188033"/>
              <a:gd name="connsiteY0" fmla="*/ 253884 h 2094182"/>
              <a:gd name="connsiteX1" fmla="*/ 7622645 w 8188033"/>
              <a:gd name="connsiteY1" fmla="*/ 1335 h 2094182"/>
              <a:gd name="connsiteX2" fmla="*/ 6463348 w 8188033"/>
              <a:gd name="connsiteY2" fmla="*/ 358421 h 2094182"/>
              <a:gd name="connsiteX3" fmla="*/ 2851830 w 8188033"/>
              <a:gd name="connsiteY3" fmla="*/ 2075808 h 2094182"/>
              <a:gd name="connsiteX4" fmla="*/ 1513284 w 8188033"/>
              <a:gd name="connsiteY4" fmla="*/ 1248142 h 2094182"/>
              <a:gd name="connsiteX5" fmla="*/ 1370491 w 8188033"/>
              <a:gd name="connsiteY5" fmla="*/ 974721 h 2094182"/>
              <a:gd name="connsiteX6" fmla="*/ 1184332 w 8188033"/>
              <a:gd name="connsiteY6" fmla="*/ 876881 h 2094182"/>
              <a:gd name="connsiteX7" fmla="*/ 1053703 w 8188033"/>
              <a:gd name="connsiteY7" fmla="*/ 856785 h 2094182"/>
              <a:gd name="connsiteX8" fmla="*/ 732156 w 8188033"/>
              <a:gd name="connsiteY8" fmla="*/ 896978 h 2094182"/>
              <a:gd name="connsiteX9" fmla="*/ 490995 w 8188033"/>
              <a:gd name="connsiteY9" fmla="*/ 997462 h 2094182"/>
              <a:gd name="connsiteX10" fmla="*/ 8675 w 8188033"/>
              <a:gd name="connsiteY10" fmla="*/ 1118042 h 2094182"/>
              <a:gd name="connsiteX0" fmla="*/ 8188033 w 8188033"/>
              <a:gd name="connsiteY0" fmla="*/ 253884 h 2097626"/>
              <a:gd name="connsiteX1" fmla="*/ 7622645 w 8188033"/>
              <a:gd name="connsiteY1" fmla="*/ 1335 h 2097626"/>
              <a:gd name="connsiteX2" fmla="*/ 6463348 w 8188033"/>
              <a:gd name="connsiteY2" fmla="*/ 358421 h 2097626"/>
              <a:gd name="connsiteX3" fmla="*/ 2851830 w 8188033"/>
              <a:gd name="connsiteY3" fmla="*/ 2075808 h 2097626"/>
              <a:gd name="connsiteX4" fmla="*/ 1513284 w 8188033"/>
              <a:gd name="connsiteY4" fmla="*/ 1248142 h 2097626"/>
              <a:gd name="connsiteX5" fmla="*/ 1370491 w 8188033"/>
              <a:gd name="connsiteY5" fmla="*/ 974721 h 2097626"/>
              <a:gd name="connsiteX6" fmla="*/ 1184332 w 8188033"/>
              <a:gd name="connsiteY6" fmla="*/ 876881 h 2097626"/>
              <a:gd name="connsiteX7" fmla="*/ 1053703 w 8188033"/>
              <a:gd name="connsiteY7" fmla="*/ 856785 h 2097626"/>
              <a:gd name="connsiteX8" fmla="*/ 732156 w 8188033"/>
              <a:gd name="connsiteY8" fmla="*/ 896978 h 2097626"/>
              <a:gd name="connsiteX9" fmla="*/ 490995 w 8188033"/>
              <a:gd name="connsiteY9" fmla="*/ 997462 h 2097626"/>
              <a:gd name="connsiteX10" fmla="*/ 8675 w 8188033"/>
              <a:gd name="connsiteY10" fmla="*/ 1118042 h 2097626"/>
              <a:gd name="connsiteX0" fmla="*/ 8188033 w 8188033"/>
              <a:gd name="connsiteY0" fmla="*/ 253884 h 2102517"/>
              <a:gd name="connsiteX1" fmla="*/ 7622645 w 8188033"/>
              <a:gd name="connsiteY1" fmla="*/ 1335 h 2102517"/>
              <a:gd name="connsiteX2" fmla="*/ 6463348 w 8188033"/>
              <a:gd name="connsiteY2" fmla="*/ 358421 h 2102517"/>
              <a:gd name="connsiteX3" fmla="*/ 2851830 w 8188033"/>
              <a:gd name="connsiteY3" fmla="*/ 2075808 h 2102517"/>
              <a:gd name="connsiteX4" fmla="*/ 1513284 w 8188033"/>
              <a:gd name="connsiteY4" fmla="*/ 1248142 h 2102517"/>
              <a:gd name="connsiteX5" fmla="*/ 1370491 w 8188033"/>
              <a:gd name="connsiteY5" fmla="*/ 974721 h 2102517"/>
              <a:gd name="connsiteX6" fmla="*/ 1184332 w 8188033"/>
              <a:gd name="connsiteY6" fmla="*/ 876881 h 2102517"/>
              <a:gd name="connsiteX7" fmla="*/ 1053703 w 8188033"/>
              <a:gd name="connsiteY7" fmla="*/ 856785 h 2102517"/>
              <a:gd name="connsiteX8" fmla="*/ 732156 w 8188033"/>
              <a:gd name="connsiteY8" fmla="*/ 896978 h 2102517"/>
              <a:gd name="connsiteX9" fmla="*/ 490995 w 8188033"/>
              <a:gd name="connsiteY9" fmla="*/ 997462 h 2102517"/>
              <a:gd name="connsiteX10" fmla="*/ 8675 w 8188033"/>
              <a:gd name="connsiteY10" fmla="*/ 1118042 h 2102517"/>
              <a:gd name="connsiteX0" fmla="*/ 8188033 w 8188033"/>
              <a:gd name="connsiteY0" fmla="*/ 253884 h 2102517"/>
              <a:gd name="connsiteX1" fmla="*/ 7622645 w 8188033"/>
              <a:gd name="connsiteY1" fmla="*/ 1335 h 2102517"/>
              <a:gd name="connsiteX2" fmla="*/ 6463348 w 8188033"/>
              <a:gd name="connsiteY2" fmla="*/ 358421 h 2102517"/>
              <a:gd name="connsiteX3" fmla="*/ 2851830 w 8188033"/>
              <a:gd name="connsiteY3" fmla="*/ 2075808 h 2102517"/>
              <a:gd name="connsiteX4" fmla="*/ 1513284 w 8188033"/>
              <a:gd name="connsiteY4" fmla="*/ 1248142 h 2102517"/>
              <a:gd name="connsiteX5" fmla="*/ 1370491 w 8188033"/>
              <a:gd name="connsiteY5" fmla="*/ 974721 h 2102517"/>
              <a:gd name="connsiteX6" fmla="*/ 1184332 w 8188033"/>
              <a:gd name="connsiteY6" fmla="*/ 876881 h 2102517"/>
              <a:gd name="connsiteX7" fmla="*/ 1053703 w 8188033"/>
              <a:gd name="connsiteY7" fmla="*/ 856785 h 2102517"/>
              <a:gd name="connsiteX8" fmla="*/ 732156 w 8188033"/>
              <a:gd name="connsiteY8" fmla="*/ 896978 h 2102517"/>
              <a:gd name="connsiteX9" fmla="*/ 490995 w 8188033"/>
              <a:gd name="connsiteY9" fmla="*/ 997462 h 2102517"/>
              <a:gd name="connsiteX10" fmla="*/ 8675 w 8188033"/>
              <a:gd name="connsiteY10" fmla="*/ 1118042 h 2102517"/>
              <a:gd name="connsiteX0" fmla="*/ 8188033 w 8188033"/>
              <a:gd name="connsiteY0" fmla="*/ 253884 h 2102503"/>
              <a:gd name="connsiteX1" fmla="*/ 7622645 w 8188033"/>
              <a:gd name="connsiteY1" fmla="*/ 1335 h 2102503"/>
              <a:gd name="connsiteX2" fmla="*/ 6463348 w 8188033"/>
              <a:gd name="connsiteY2" fmla="*/ 358421 h 2102503"/>
              <a:gd name="connsiteX3" fmla="*/ 2851830 w 8188033"/>
              <a:gd name="connsiteY3" fmla="*/ 2075808 h 2102503"/>
              <a:gd name="connsiteX4" fmla="*/ 1513284 w 8188033"/>
              <a:gd name="connsiteY4" fmla="*/ 1248142 h 2102503"/>
              <a:gd name="connsiteX5" fmla="*/ 1370491 w 8188033"/>
              <a:gd name="connsiteY5" fmla="*/ 974721 h 2102503"/>
              <a:gd name="connsiteX6" fmla="*/ 1184332 w 8188033"/>
              <a:gd name="connsiteY6" fmla="*/ 876881 h 2102503"/>
              <a:gd name="connsiteX7" fmla="*/ 1053703 w 8188033"/>
              <a:gd name="connsiteY7" fmla="*/ 856785 h 2102503"/>
              <a:gd name="connsiteX8" fmla="*/ 732156 w 8188033"/>
              <a:gd name="connsiteY8" fmla="*/ 896978 h 2102503"/>
              <a:gd name="connsiteX9" fmla="*/ 490995 w 8188033"/>
              <a:gd name="connsiteY9" fmla="*/ 997462 h 2102503"/>
              <a:gd name="connsiteX10" fmla="*/ 8675 w 8188033"/>
              <a:gd name="connsiteY10" fmla="*/ 1118042 h 2102503"/>
              <a:gd name="connsiteX0" fmla="*/ 8188033 w 8188033"/>
              <a:gd name="connsiteY0" fmla="*/ 253884 h 2160667"/>
              <a:gd name="connsiteX1" fmla="*/ 7622645 w 8188033"/>
              <a:gd name="connsiteY1" fmla="*/ 1335 h 2160667"/>
              <a:gd name="connsiteX2" fmla="*/ 6463348 w 8188033"/>
              <a:gd name="connsiteY2" fmla="*/ 358421 h 2160667"/>
              <a:gd name="connsiteX3" fmla="*/ 2851830 w 8188033"/>
              <a:gd name="connsiteY3" fmla="*/ 2075808 h 2160667"/>
              <a:gd name="connsiteX4" fmla="*/ 1513284 w 8188033"/>
              <a:gd name="connsiteY4" fmla="*/ 1248142 h 2160667"/>
              <a:gd name="connsiteX5" fmla="*/ 1370491 w 8188033"/>
              <a:gd name="connsiteY5" fmla="*/ 974721 h 2160667"/>
              <a:gd name="connsiteX6" fmla="*/ 1184332 w 8188033"/>
              <a:gd name="connsiteY6" fmla="*/ 876881 h 2160667"/>
              <a:gd name="connsiteX7" fmla="*/ 1053703 w 8188033"/>
              <a:gd name="connsiteY7" fmla="*/ 856785 h 2160667"/>
              <a:gd name="connsiteX8" fmla="*/ 732156 w 8188033"/>
              <a:gd name="connsiteY8" fmla="*/ 896978 h 2160667"/>
              <a:gd name="connsiteX9" fmla="*/ 490995 w 8188033"/>
              <a:gd name="connsiteY9" fmla="*/ 997462 h 2160667"/>
              <a:gd name="connsiteX10" fmla="*/ 8675 w 8188033"/>
              <a:gd name="connsiteY10" fmla="*/ 1118042 h 2160667"/>
              <a:gd name="connsiteX0" fmla="*/ 8188033 w 8188033"/>
              <a:gd name="connsiteY0" fmla="*/ 253884 h 2251991"/>
              <a:gd name="connsiteX1" fmla="*/ 7622645 w 8188033"/>
              <a:gd name="connsiteY1" fmla="*/ 1335 h 2251991"/>
              <a:gd name="connsiteX2" fmla="*/ 6463348 w 8188033"/>
              <a:gd name="connsiteY2" fmla="*/ 358421 h 2251991"/>
              <a:gd name="connsiteX3" fmla="*/ 2851830 w 8188033"/>
              <a:gd name="connsiteY3" fmla="*/ 2075808 h 2251991"/>
              <a:gd name="connsiteX4" fmla="*/ 1513284 w 8188033"/>
              <a:gd name="connsiteY4" fmla="*/ 1248142 h 2251991"/>
              <a:gd name="connsiteX5" fmla="*/ 1370491 w 8188033"/>
              <a:gd name="connsiteY5" fmla="*/ 974721 h 2251991"/>
              <a:gd name="connsiteX6" fmla="*/ 1184332 w 8188033"/>
              <a:gd name="connsiteY6" fmla="*/ 876881 h 2251991"/>
              <a:gd name="connsiteX7" fmla="*/ 1053703 w 8188033"/>
              <a:gd name="connsiteY7" fmla="*/ 856785 h 2251991"/>
              <a:gd name="connsiteX8" fmla="*/ 732156 w 8188033"/>
              <a:gd name="connsiteY8" fmla="*/ 896978 h 2251991"/>
              <a:gd name="connsiteX9" fmla="*/ 490995 w 8188033"/>
              <a:gd name="connsiteY9" fmla="*/ 997462 h 2251991"/>
              <a:gd name="connsiteX10" fmla="*/ 8675 w 8188033"/>
              <a:gd name="connsiteY10" fmla="*/ 1118042 h 2251991"/>
              <a:gd name="connsiteX0" fmla="*/ 8188033 w 8188033"/>
              <a:gd name="connsiteY0" fmla="*/ 253884 h 2251991"/>
              <a:gd name="connsiteX1" fmla="*/ 7622645 w 8188033"/>
              <a:gd name="connsiteY1" fmla="*/ 1335 h 2251991"/>
              <a:gd name="connsiteX2" fmla="*/ 6463348 w 8188033"/>
              <a:gd name="connsiteY2" fmla="*/ 358421 h 2251991"/>
              <a:gd name="connsiteX3" fmla="*/ 2851830 w 8188033"/>
              <a:gd name="connsiteY3" fmla="*/ 2075808 h 2251991"/>
              <a:gd name="connsiteX4" fmla="*/ 1513284 w 8188033"/>
              <a:gd name="connsiteY4" fmla="*/ 1248142 h 2251991"/>
              <a:gd name="connsiteX5" fmla="*/ 1370491 w 8188033"/>
              <a:gd name="connsiteY5" fmla="*/ 974721 h 2251991"/>
              <a:gd name="connsiteX6" fmla="*/ 1184332 w 8188033"/>
              <a:gd name="connsiteY6" fmla="*/ 876881 h 2251991"/>
              <a:gd name="connsiteX7" fmla="*/ 1053703 w 8188033"/>
              <a:gd name="connsiteY7" fmla="*/ 856785 h 2251991"/>
              <a:gd name="connsiteX8" fmla="*/ 732156 w 8188033"/>
              <a:gd name="connsiteY8" fmla="*/ 896978 h 2251991"/>
              <a:gd name="connsiteX9" fmla="*/ 490995 w 8188033"/>
              <a:gd name="connsiteY9" fmla="*/ 997462 h 2251991"/>
              <a:gd name="connsiteX10" fmla="*/ 8675 w 8188033"/>
              <a:gd name="connsiteY10" fmla="*/ 1118042 h 2251991"/>
              <a:gd name="connsiteX0" fmla="*/ 8188033 w 8188033"/>
              <a:gd name="connsiteY0" fmla="*/ 253884 h 2167965"/>
              <a:gd name="connsiteX1" fmla="*/ 7622645 w 8188033"/>
              <a:gd name="connsiteY1" fmla="*/ 1335 h 2167965"/>
              <a:gd name="connsiteX2" fmla="*/ 6463348 w 8188033"/>
              <a:gd name="connsiteY2" fmla="*/ 358421 h 2167965"/>
              <a:gd name="connsiteX3" fmla="*/ 2851830 w 8188033"/>
              <a:gd name="connsiteY3" fmla="*/ 2075808 h 2167965"/>
              <a:gd name="connsiteX4" fmla="*/ 1513284 w 8188033"/>
              <a:gd name="connsiteY4" fmla="*/ 1248142 h 2167965"/>
              <a:gd name="connsiteX5" fmla="*/ 1370491 w 8188033"/>
              <a:gd name="connsiteY5" fmla="*/ 974721 h 2167965"/>
              <a:gd name="connsiteX6" fmla="*/ 1184332 w 8188033"/>
              <a:gd name="connsiteY6" fmla="*/ 876881 h 2167965"/>
              <a:gd name="connsiteX7" fmla="*/ 1053703 w 8188033"/>
              <a:gd name="connsiteY7" fmla="*/ 856785 h 2167965"/>
              <a:gd name="connsiteX8" fmla="*/ 732156 w 8188033"/>
              <a:gd name="connsiteY8" fmla="*/ 896978 h 2167965"/>
              <a:gd name="connsiteX9" fmla="*/ 490995 w 8188033"/>
              <a:gd name="connsiteY9" fmla="*/ 997462 h 2167965"/>
              <a:gd name="connsiteX10" fmla="*/ 8675 w 8188033"/>
              <a:gd name="connsiteY10" fmla="*/ 1118042 h 2167965"/>
              <a:gd name="connsiteX0" fmla="*/ 8188033 w 8188033"/>
              <a:gd name="connsiteY0" fmla="*/ 253884 h 2162477"/>
              <a:gd name="connsiteX1" fmla="*/ 7622645 w 8188033"/>
              <a:gd name="connsiteY1" fmla="*/ 1335 h 2162477"/>
              <a:gd name="connsiteX2" fmla="*/ 6463348 w 8188033"/>
              <a:gd name="connsiteY2" fmla="*/ 358421 h 2162477"/>
              <a:gd name="connsiteX3" fmla="*/ 2835355 w 8188033"/>
              <a:gd name="connsiteY3" fmla="*/ 2141711 h 2162477"/>
              <a:gd name="connsiteX4" fmla="*/ 1513284 w 8188033"/>
              <a:gd name="connsiteY4" fmla="*/ 1248142 h 2162477"/>
              <a:gd name="connsiteX5" fmla="*/ 1370491 w 8188033"/>
              <a:gd name="connsiteY5" fmla="*/ 974721 h 2162477"/>
              <a:gd name="connsiteX6" fmla="*/ 1184332 w 8188033"/>
              <a:gd name="connsiteY6" fmla="*/ 876881 h 2162477"/>
              <a:gd name="connsiteX7" fmla="*/ 1053703 w 8188033"/>
              <a:gd name="connsiteY7" fmla="*/ 856785 h 2162477"/>
              <a:gd name="connsiteX8" fmla="*/ 732156 w 8188033"/>
              <a:gd name="connsiteY8" fmla="*/ 896978 h 2162477"/>
              <a:gd name="connsiteX9" fmla="*/ 490995 w 8188033"/>
              <a:gd name="connsiteY9" fmla="*/ 997462 h 2162477"/>
              <a:gd name="connsiteX10" fmla="*/ 8675 w 8188033"/>
              <a:gd name="connsiteY10" fmla="*/ 1118042 h 2162477"/>
              <a:gd name="connsiteX0" fmla="*/ 8188033 w 8188033"/>
              <a:gd name="connsiteY0" fmla="*/ 253884 h 2211385"/>
              <a:gd name="connsiteX1" fmla="*/ 7622645 w 8188033"/>
              <a:gd name="connsiteY1" fmla="*/ 1335 h 2211385"/>
              <a:gd name="connsiteX2" fmla="*/ 6463348 w 8188033"/>
              <a:gd name="connsiteY2" fmla="*/ 358421 h 2211385"/>
              <a:gd name="connsiteX3" fmla="*/ 2835355 w 8188033"/>
              <a:gd name="connsiteY3" fmla="*/ 2141711 h 2211385"/>
              <a:gd name="connsiteX4" fmla="*/ 1513284 w 8188033"/>
              <a:gd name="connsiteY4" fmla="*/ 1248142 h 2211385"/>
              <a:gd name="connsiteX5" fmla="*/ 1370491 w 8188033"/>
              <a:gd name="connsiteY5" fmla="*/ 974721 h 2211385"/>
              <a:gd name="connsiteX6" fmla="*/ 1184332 w 8188033"/>
              <a:gd name="connsiteY6" fmla="*/ 876881 h 2211385"/>
              <a:gd name="connsiteX7" fmla="*/ 1053703 w 8188033"/>
              <a:gd name="connsiteY7" fmla="*/ 856785 h 2211385"/>
              <a:gd name="connsiteX8" fmla="*/ 732156 w 8188033"/>
              <a:gd name="connsiteY8" fmla="*/ 896978 h 2211385"/>
              <a:gd name="connsiteX9" fmla="*/ 490995 w 8188033"/>
              <a:gd name="connsiteY9" fmla="*/ 997462 h 2211385"/>
              <a:gd name="connsiteX10" fmla="*/ 8675 w 8188033"/>
              <a:gd name="connsiteY10" fmla="*/ 1118042 h 2211385"/>
              <a:gd name="connsiteX0" fmla="*/ 8188033 w 8188033"/>
              <a:gd name="connsiteY0" fmla="*/ 253884 h 2211385"/>
              <a:gd name="connsiteX1" fmla="*/ 7622645 w 8188033"/>
              <a:gd name="connsiteY1" fmla="*/ 1335 h 2211385"/>
              <a:gd name="connsiteX2" fmla="*/ 6463348 w 8188033"/>
              <a:gd name="connsiteY2" fmla="*/ 358421 h 2211385"/>
              <a:gd name="connsiteX3" fmla="*/ 2835355 w 8188033"/>
              <a:gd name="connsiteY3" fmla="*/ 2141711 h 2211385"/>
              <a:gd name="connsiteX4" fmla="*/ 1513284 w 8188033"/>
              <a:gd name="connsiteY4" fmla="*/ 1248142 h 2211385"/>
              <a:gd name="connsiteX5" fmla="*/ 1370491 w 8188033"/>
              <a:gd name="connsiteY5" fmla="*/ 974721 h 2211385"/>
              <a:gd name="connsiteX6" fmla="*/ 1184332 w 8188033"/>
              <a:gd name="connsiteY6" fmla="*/ 876881 h 2211385"/>
              <a:gd name="connsiteX7" fmla="*/ 1053703 w 8188033"/>
              <a:gd name="connsiteY7" fmla="*/ 856785 h 2211385"/>
              <a:gd name="connsiteX8" fmla="*/ 732156 w 8188033"/>
              <a:gd name="connsiteY8" fmla="*/ 896978 h 2211385"/>
              <a:gd name="connsiteX9" fmla="*/ 490995 w 8188033"/>
              <a:gd name="connsiteY9" fmla="*/ 997462 h 2211385"/>
              <a:gd name="connsiteX10" fmla="*/ 8675 w 8188033"/>
              <a:gd name="connsiteY10" fmla="*/ 1118042 h 2211385"/>
              <a:gd name="connsiteX0" fmla="*/ 8188033 w 8188033"/>
              <a:gd name="connsiteY0" fmla="*/ 253884 h 2225759"/>
              <a:gd name="connsiteX1" fmla="*/ 7622645 w 8188033"/>
              <a:gd name="connsiteY1" fmla="*/ 1335 h 2225759"/>
              <a:gd name="connsiteX2" fmla="*/ 6463348 w 8188033"/>
              <a:gd name="connsiteY2" fmla="*/ 358421 h 2225759"/>
              <a:gd name="connsiteX3" fmla="*/ 2835355 w 8188033"/>
              <a:gd name="connsiteY3" fmla="*/ 2141711 h 2225759"/>
              <a:gd name="connsiteX4" fmla="*/ 1513284 w 8188033"/>
              <a:gd name="connsiteY4" fmla="*/ 1248142 h 2225759"/>
              <a:gd name="connsiteX5" fmla="*/ 1370491 w 8188033"/>
              <a:gd name="connsiteY5" fmla="*/ 974721 h 2225759"/>
              <a:gd name="connsiteX6" fmla="*/ 1184332 w 8188033"/>
              <a:gd name="connsiteY6" fmla="*/ 876881 h 2225759"/>
              <a:gd name="connsiteX7" fmla="*/ 1053703 w 8188033"/>
              <a:gd name="connsiteY7" fmla="*/ 856785 h 2225759"/>
              <a:gd name="connsiteX8" fmla="*/ 732156 w 8188033"/>
              <a:gd name="connsiteY8" fmla="*/ 896978 h 2225759"/>
              <a:gd name="connsiteX9" fmla="*/ 490995 w 8188033"/>
              <a:gd name="connsiteY9" fmla="*/ 997462 h 2225759"/>
              <a:gd name="connsiteX10" fmla="*/ 8675 w 8188033"/>
              <a:gd name="connsiteY10" fmla="*/ 1118042 h 2225759"/>
              <a:gd name="connsiteX0" fmla="*/ 8188033 w 8188033"/>
              <a:gd name="connsiteY0" fmla="*/ 253884 h 2236300"/>
              <a:gd name="connsiteX1" fmla="*/ 7622645 w 8188033"/>
              <a:gd name="connsiteY1" fmla="*/ 1335 h 2236300"/>
              <a:gd name="connsiteX2" fmla="*/ 6463348 w 8188033"/>
              <a:gd name="connsiteY2" fmla="*/ 358421 h 2236300"/>
              <a:gd name="connsiteX3" fmla="*/ 2835355 w 8188033"/>
              <a:gd name="connsiteY3" fmla="*/ 2141711 h 2236300"/>
              <a:gd name="connsiteX4" fmla="*/ 1513284 w 8188033"/>
              <a:gd name="connsiteY4" fmla="*/ 1248142 h 2236300"/>
              <a:gd name="connsiteX5" fmla="*/ 1370491 w 8188033"/>
              <a:gd name="connsiteY5" fmla="*/ 974721 h 2236300"/>
              <a:gd name="connsiteX6" fmla="*/ 1184332 w 8188033"/>
              <a:gd name="connsiteY6" fmla="*/ 876881 h 2236300"/>
              <a:gd name="connsiteX7" fmla="*/ 1053703 w 8188033"/>
              <a:gd name="connsiteY7" fmla="*/ 856785 h 2236300"/>
              <a:gd name="connsiteX8" fmla="*/ 732156 w 8188033"/>
              <a:gd name="connsiteY8" fmla="*/ 896978 h 2236300"/>
              <a:gd name="connsiteX9" fmla="*/ 490995 w 8188033"/>
              <a:gd name="connsiteY9" fmla="*/ 997462 h 2236300"/>
              <a:gd name="connsiteX10" fmla="*/ 8675 w 8188033"/>
              <a:gd name="connsiteY10" fmla="*/ 1118042 h 2236300"/>
              <a:gd name="connsiteX0" fmla="*/ 8188033 w 8188033"/>
              <a:gd name="connsiteY0" fmla="*/ 253884 h 2236410"/>
              <a:gd name="connsiteX1" fmla="*/ 7622645 w 8188033"/>
              <a:gd name="connsiteY1" fmla="*/ 1335 h 2236410"/>
              <a:gd name="connsiteX2" fmla="*/ 6463348 w 8188033"/>
              <a:gd name="connsiteY2" fmla="*/ 358421 h 2236410"/>
              <a:gd name="connsiteX3" fmla="*/ 2835355 w 8188033"/>
              <a:gd name="connsiteY3" fmla="*/ 2141711 h 2236410"/>
              <a:gd name="connsiteX4" fmla="*/ 1513284 w 8188033"/>
              <a:gd name="connsiteY4" fmla="*/ 1248142 h 2236410"/>
              <a:gd name="connsiteX5" fmla="*/ 1370491 w 8188033"/>
              <a:gd name="connsiteY5" fmla="*/ 974721 h 2236410"/>
              <a:gd name="connsiteX6" fmla="*/ 1184332 w 8188033"/>
              <a:gd name="connsiteY6" fmla="*/ 876881 h 2236410"/>
              <a:gd name="connsiteX7" fmla="*/ 1053703 w 8188033"/>
              <a:gd name="connsiteY7" fmla="*/ 856785 h 2236410"/>
              <a:gd name="connsiteX8" fmla="*/ 732156 w 8188033"/>
              <a:gd name="connsiteY8" fmla="*/ 896978 h 2236410"/>
              <a:gd name="connsiteX9" fmla="*/ 490995 w 8188033"/>
              <a:gd name="connsiteY9" fmla="*/ 997462 h 2236410"/>
              <a:gd name="connsiteX10" fmla="*/ 8675 w 8188033"/>
              <a:gd name="connsiteY10" fmla="*/ 1118042 h 2236410"/>
              <a:gd name="connsiteX0" fmla="*/ 8188033 w 8188033"/>
              <a:gd name="connsiteY0" fmla="*/ 253884 h 2226705"/>
              <a:gd name="connsiteX1" fmla="*/ 7622645 w 8188033"/>
              <a:gd name="connsiteY1" fmla="*/ 1335 h 2226705"/>
              <a:gd name="connsiteX2" fmla="*/ 6463348 w 8188033"/>
              <a:gd name="connsiteY2" fmla="*/ 358421 h 2226705"/>
              <a:gd name="connsiteX3" fmla="*/ 2835355 w 8188033"/>
              <a:gd name="connsiteY3" fmla="*/ 2141711 h 2226705"/>
              <a:gd name="connsiteX4" fmla="*/ 1513284 w 8188033"/>
              <a:gd name="connsiteY4" fmla="*/ 1248142 h 2226705"/>
              <a:gd name="connsiteX5" fmla="*/ 1184332 w 8188033"/>
              <a:gd name="connsiteY5" fmla="*/ 876881 h 2226705"/>
              <a:gd name="connsiteX6" fmla="*/ 1053703 w 8188033"/>
              <a:gd name="connsiteY6" fmla="*/ 856785 h 2226705"/>
              <a:gd name="connsiteX7" fmla="*/ 732156 w 8188033"/>
              <a:gd name="connsiteY7" fmla="*/ 896978 h 2226705"/>
              <a:gd name="connsiteX8" fmla="*/ 490995 w 8188033"/>
              <a:gd name="connsiteY8" fmla="*/ 997462 h 2226705"/>
              <a:gd name="connsiteX9" fmla="*/ 8675 w 8188033"/>
              <a:gd name="connsiteY9" fmla="*/ 1118042 h 2226705"/>
              <a:gd name="connsiteX0" fmla="*/ 8188033 w 8188033"/>
              <a:gd name="connsiteY0" fmla="*/ 253884 h 2226902"/>
              <a:gd name="connsiteX1" fmla="*/ 7622645 w 8188033"/>
              <a:gd name="connsiteY1" fmla="*/ 1335 h 2226902"/>
              <a:gd name="connsiteX2" fmla="*/ 6463348 w 8188033"/>
              <a:gd name="connsiteY2" fmla="*/ 358421 h 2226902"/>
              <a:gd name="connsiteX3" fmla="*/ 2835355 w 8188033"/>
              <a:gd name="connsiteY3" fmla="*/ 2141711 h 2226902"/>
              <a:gd name="connsiteX4" fmla="*/ 1513284 w 8188033"/>
              <a:gd name="connsiteY4" fmla="*/ 1248142 h 2226902"/>
              <a:gd name="connsiteX5" fmla="*/ 1053703 w 8188033"/>
              <a:gd name="connsiteY5" fmla="*/ 856785 h 2226902"/>
              <a:gd name="connsiteX6" fmla="*/ 732156 w 8188033"/>
              <a:gd name="connsiteY6" fmla="*/ 896978 h 2226902"/>
              <a:gd name="connsiteX7" fmla="*/ 490995 w 8188033"/>
              <a:gd name="connsiteY7" fmla="*/ 997462 h 2226902"/>
              <a:gd name="connsiteX8" fmla="*/ 8675 w 8188033"/>
              <a:gd name="connsiteY8" fmla="*/ 1118042 h 2226902"/>
              <a:gd name="connsiteX0" fmla="*/ 8188033 w 8188033"/>
              <a:gd name="connsiteY0" fmla="*/ 253884 h 2226509"/>
              <a:gd name="connsiteX1" fmla="*/ 7622645 w 8188033"/>
              <a:gd name="connsiteY1" fmla="*/ 1335 h 2226509"/>
              <a:gd name="connsiteX2" fmla="*/ 6463348 w 8188033"/>
              <a:gd name="connsiteY2" fmla="*/ 358421 h 2226509"/>
              <a:gd name="connsiteX3" fmla="*/ 2835355 w 8188033"/>
              <a:gd name="connsiteY3" fmla="*/ 2141711 h 2226509"/>
              <a:gd name="connsiteX4" fmla="*/ 1513284 w 8188033"/>
              <a:gd name="connsiteY4" fmla="*/ 1248142 h 2226509"/>
              <a:gd name="connsiteX5" fmla="*/ 732156 w 8188033"/>
              <a:gd name="connsiteY5" fmla="*/ 896978 h 2226509"/>
              <a:gd name="connsiteX6" fmla="*/ 490995 w 8188033"/>
              <a:gd name="connsiteY6" fmla="*/ 997462 h 2226509"/>
              <a:gd name="connsiteX7" fmla="*/ 8675 w 8188033"/>
              <a:gd name="connsiteY7" fmla="*/ 1118042 h 2226509"/>
              <a:gd name="connsiteX0" fmla="*/ 8188033 w 8188033"/>
              <a:gd name="connsiteY0" fmla="*/ 253884 h 2171378"/>
              <a:gd name="connsiteX1" fmla="*/ 7622645 w 8188033"/>
              <a:gd name="connsiteY1" fmla="*/ 1335 h 2171378"/>
              <a:gd name="connsiteX2" fmla="*/ 6463348 w 8188033"/>
              <a:gd name="connsiteY2" fmla="*/ 358421 h 2171378"/>
              <a:gd name="connsiteX3" fmla="*/ 2835355 w 8188033"/>
              <a:gd name="connsiteY3" fmla="*/ 2141711 h 2171378"/>
              <a:gd name="connsiteX4" fmla="*/ 1363159 w 8188033"/>
              <a:gd name="connsiteY4" fmla="*/ 1432387 h 2171378"/>
              <a:gd name="connsiteX5" fmla="*/ 732156 w 8188033"/>
              <a:gd name="connsiteY5" fmla="*/ 896978 h 2171378"/>
              <a:gd name="connsiteX6" fmla="*/ 490995 w 8188033"/>
              <a:gd name="connsiteY6" fmla="*/ 997462 h 2171378"/>
              <a:gd name="connsiteX7" fmla="*/ 8675 w 8188033"/>
              <a:gd name="connsiteY7" fmla="*/ 1118042 h 2171378"/>
              <a:gd name="connsiteX0" fmla="*/ 8188033 w 8188033"/>
              <a:gd name="connsiteY0" fmla="*/ 253884 h 2187109"/>
              <a:gd name="connsiteX1" fmla="*/ 7622645 w 8188033"/>
              <a:gd name="connsiteY1" fmla="*/ 1335 h 2187109"/>
              <a:gd name="connsiteX2" fmla="*/ 6463348 w 8188033"/>
              <a:gd name="connsiteY2" fmla="*/ 358421 h 2187109"/>
              <a:gd name="connsiteX3" fmla="*/ 2835355 w 8188033"/>
              <a:gd name="connsiteY3" fmla="*/ 2141711 h 2187109"/>
              <a:gd name="connsiteX4" fmla="*/ 1363159 w 8188033"/>
              <a:gd name="connsiteY4" fmla="*/ 1432387 h 2187109"/>
              <a:gd name="connsiteX5" fmla="*/ 732156 w 8188033"/>
              <a:gd name="connsiteY5" fmla="*/ 896978 h 2187109"/>
              <a:gd name="connsiteX6" fmla="*/ 490995 w 8188033"/>
              <a:gd name="connsiteY6" fmla="*/ 997462 h 2187109"/>
              <a:gd name="connsiteX7" fmla="*/ 8675 w 8188033"/>
              <a:gd name="connsiteY7" fmla="*/ 1118042 h 2187109"/>
              <a:gd name="connsiteX0" fmla="*/ 8188033 w 8188033"/>
              <a:gd name="connsiteY0" fmla="*/ 253884 h 2186172"/>
              <a:gd name="connsiteX1" fmla="*/ 7622645 w 8188033"/>
              <a:gd name="connsiteY1" fmla="*/ 1335 h 2186172"/>
              <a:gd name="connsiteX2" fmla="*/ 6463348 w 8188033"/>
              <a:gd name="connsiteY2" fmla="*/ 358421 h 2186172"/>
              <a:gd name="connsiteX3" fmla="*/ 2835355 w 8188033"/>
              <a:gd name="connsiteY3" fmla="*/ 2141711 h 2186172"/>
              <a:gd name="connsiteX4" fmla="*/ 1390454 w 8188033"/>
              <a:gd name="connsiteY4" fmla="*/ 1425563 h 2186172"/>
              <a:gd name="connsiteX5" fmla="*/ 732156 w 8188033"/>
              <a:gd name="connsiteY5" fmla="*/ 896978 h 2186172"/>
              <a:gd name="connsiteX6" fmla="*/ 490995 w 8188033"/>
              <a:gd name="connsiteY6" fmla="*/ 997462 h 2186172"/>
              <a:gd name="connsiteX7" fmla="*/ 8675 w 8188033"/>
              <a:gd name="connsiteY7" fmla="*/ 1118042 h 2186172"/>
              <a:gd name="connsiteX0" fmla="*/ 8188033 w 8188033"/>
              <a:gd name="connsiteY0" fmla="*/ 253884 h 2170273"/>
              <a:gd name="connsiteX1" fmla="*/ 7622645 w 8188033"/>
              <a:gd name="connsiteY1" fmla="*/ 1335 h 2170273"/>
              <a:gd name="connsiteX2" fmla="*/ 6463348 w 8188033"/>
              <a:gd name="connsiteY2" fmla="*/ 358421 h 2170273"/>
              <a:gd name="connsiteX3" fmla="*/ 2835355 w 8188033"/>
              <a:gd name="connsiteY3" fmla="*/ 2141711 h 2170273"/>
              <a:gd name="connsiteX4" fmla="*/ 1390454 w 8188033"/>
              <a:gd name="connsiteY4" fmla="*/ 1425563 h 2170273"/>
              <a:gd name="connsiteX5" fmla="*/ 490995 w 8188033"/>
              <a:gd name="connsiteY5" fmla="*/ 997462 h 2170273"/>
              <a:gd name="connsiteX6" fmla="*/ 8675 w 8188033"/>
              <a:gd name="connsiteY6" fmla="*/ 1118042 h 2170273"/>
              <a:gd name="connsiteX0" fmla="*/ 8188033 w 8188033"/>
              <a:gd name="connsiteY0" fmla="*/ 253884 h 2170273"/>
              <a:gd name="connsiteX1" fmla="*/ 7622645 w 8188033"/>
              <a:gd name="connsiteY1" fmla="*/ 1335 h 2170273"/>
              <a:gd name="connsiteX2" fmla="*/ 6463348 w 8188033"/>
              <a:gd name="connsiteY2" fmla="*/ 358421 h 2170273"/>
              <a:gd name="connsiteX3" fmla="*/ 2835355 w 8188033"/>
              <a:gd name="connsiteY3" fmla="*/ 2141711 h 2170273"/>
              <a:gd name="connsiteX4" fmla="*/ 1390454 w 8188033"/>
              <a:gd name="connsiteY4" fmla="*/ 1425563 h 2170273"/>
              <a:gd name="connsiteX5" fmla="*/ 490995 w 8188033"/>
              <a:gd name="connsiteY5" fmla="*/ 997462 h 2170273"/>
              <a:gd name="connsiteX6" fmla="*/ 8675 w 8188033"/>
              <a:gd name="connsiteY6" fmla="*/ 1118042 h 2170273"/>
              <a:gd name="connsiteX0" fmla="*/ 8188033 w 8188033"/>
              <a:gd name="connsiteY0" fmla="*/ 253884 h 2190755"/>
              <a:gd name="connsiteX1" fmla="*/ 7622645 w 8188033"/>
              <a:gd name="connsiteY1" fmla="*/ 1335 h 2190755"/>
              <a:gd name="connsiteX2" fmla="*/ 6463348 w 8188033"/>
              <a:gd name="connsiteY2" fmla="*/ 358421 h 2190755"/>
              <a:gd name="connsiteX3" fmla="*/ 2835355 w 8188033"/>
              <a:gd name="connsiteY3" fmla="*/ 2141711 h 2190755"/>
              <a:gd name="connsiteX4" fmla="*/ 1390454 w 8188033"/>
              <a:gd name="connsiteY4" fmla="*/ 1425563 h 2190755"/>
              <a:gd name="connsiteX5" fmla="*/ 490995 w 8188033"/>
              <a:gd name="connsiteY5" fmla="*/ 997462 h 2190755"/>
              <a:gd name="connsiteX6" fmla="*/ 8675 w 8188033"/>
              <a:gd name="connsiteY6" fmla="*/ 1118042 h 2190755"/>
              <a:gd name="connsiteX0" fmla="*/ 8188033 w 8188033"/>
              <a:gd name="connsiteY0" fmla="*/ 253884 h 2190290"/>
              <a:gd name="connsiteX1" fmla="*/ 7622645 w 8188033"/>
              <a:gd name="connsiteY1" fmla="*/ 1335 h 2190290"/>
              <a:gd name="connsiteX2" fmla="*/ 6463348 w 8188033"/>
              <a:gd name="connsiteY2" fmla="*/ 358421 h 2190290"/>
              <a:gd name="connsiteX3" fmla="*/ 2835355 w 8188033"/>
              <a:gd name="connsiteY3" fmla="*/ 2141711 h 2190290"/>
              <a:gd name="connsiteX4" fmla="*/ 1390454 w 8188033"/>
              <a:gd name="connsiteY4" fmla="*/ 1425563 h 2190290"/>
              <a:gd name="connsiteX5" fmla="*/ 490995 w 8188033"/>
              <a:gd name="connsiteY5" fmla="*/ 997462 h 2190290"/>
              <a:gd name="connsiteX6" fmla="*/ 8675 w 8188033"/>
              <a:gd name="connsiteY6" fmla="*/ 1118042 h 2190290"/>
              <a:gd name="connsiteX0" fmla="*/ 8188033 w 8188033"/>
              <a:gd name="connsiteY0" fmla="*/ 253884 h 2190290"/>
              <a:gd name="connsiteX1" fmla="*/ 7622645 w 8188033"/>
              <a:gd name="connsiteY1" fmla="*/ 1335 h 2190290"/>
              <a:gd name="connsiteX2" fmla="*/ 6463348 w 8188033"/>
              <a:gd name="connsiteY2" fmla="*/ 358421 h 2190290"/>
              <a:gd name="connsiteX3" fmla="*/ 2835355 w 8188033"/>
              <a:gd name="connsiteY3" fmla="*/ 2141711 h 2190290"/>
              <a:gd name="connsiteX4" fmla="*/ 1390454 w 8188033"/>
              <a:gd name="connsiteY4" fmla="*/ 1425563 h 2190290"/>
              <a:gd name="connsiteX5" fmla="*/ 490995 w 8188033"/>
              <a:gd name="connsiteY5" fmla="*/ 997462 h 2190290"/>
              <a:gd name="connsiteX6" fmla="*/ 8675 w 8188033"/>
              <a:gd name="connsiteY6" fmla="*/ 1118042 h 2190290"/>
              <a:gd name="connsiteX0" fmla="*/ 8188033 w 8188033"/>
              <a:gd name="connsiteY0" fmla="*/ 253884 h 2190290"/>
              <a:gd name="connsiteX1" fmla="*/ 7622645 w 8188033"/>
              <a:gd name="connsiteY1" fmla="*/ 1335 h 2190290"/>
              <a:gd name="connsiteX2" fmla="*/ 6463348 w 8188033"/>
              <a:gd name="connsiteY2" fmla="*/ 358421 h 2190290"/>
              <a:gd name="connsiteX3" fmla="*/ 2835355 w 8188033"/>
              <a:gd name="connsiteY3" fmla="*/ 2141711 h 2190290"/>
              <a:gd name="connsiteX4" fmla="*/ 1390454 w 8188033"/>
              <a:gd name="connsiteY4" fmla="*/ 1425563 h 2190290"/>
              <a:gd name="connsiteX5" fmla="*/ 490995 w 8188033"/>
              <a:gd name="connsiteY5" fmla="*/ 997462 h 2190290"/>
              <a:gd name="connsiteX6" fmla="*/ 8675 w 8188033"/>
              <a:gd name="connsiteY6" fmla="*/ 1118042 h 2190290"/>
              <a:gd name="connsiteX0" fmla="*/ 8188033 w 8188033"/>
              <a:gd name="connsiteY0" fmla="*/ 253884 h 2190167"/>
              <a:gd name="connsiteX1" fmla="*/ 7622645 w 8188033"/>
              <a:gd name="connsiteY1" fmla="*/ 1335 h 2190167"/>
              <a:gd name="connsiteX2" fmla="*/ 6463348 w 8188033"/>
              <a:gd name="connsiteY2" fmla="*/ 358421 h 2190167"/>
              <a:gd name="connsiteX3" fmla="*/ 2835355 w 8188033"/>
              <a:gd name="connsiteY3" fmla="*/ 2141711 h 2190167"/>
              <a:gd name="connsiteX4" fmla="*/ 1390454 w 8188033"/>
              <a:gd name="connsiteY4" fmla="*/ 1425563 h 2190167"/>
              <a:gd name="connsiteX5" fmla="*/ 490995 w 8188033"/>
              <a:gd name="connsiteY5" fmla="*/ 997462 h 2190167"/>
              <a:gd name="connsiteX6" fmla="*/ 8675 w 8188033"/>
              <a:gd name="connsiteY6" fmla="*/ 1118042 h 2190167"/>
              <a:gd name="connsiteX0" fmla="*/ 8188033 w 8188033"/>
              <a:gd name="connsiteY0" fmla="*/ 253884 h 2190167"/>
              <a:gd name="connsiteX1" fmla="*/ 7622645 w 8188033"/>
              <a:gd name="connsiteY1" fmla="*/ 1335 h 2190167"/>
              <a:gd name="connsiteX2" fmla="*/ 6463348 w 8188033"/>
              <a:gd name="connsiteY2" fmla="*/ 358421 h 2190167"/>
              <a:gd name="connsiteX3" fmla="*/ 2835355 w 8188033"/>
              <a:gd name="connsiteY3" fmla="*/ 2141711 h 2190167"/>
              <a:gd name="connsiteX4" fmla="*/ 1390454 w 8188033"/>
              <a:gd name="connsiteY4" fmla="*/ 1425563 h 2190167"/>
              <a:gd name="connsiteX5" fmla="*/ 490995 w 8188033"/>
              <a:gd name="connsiteY5" fmla="*/ 997462 h 2190167"/>
              <a:gd name="connsiteX6" fmla="*/ 8675 w 8188033"/>
              <a:gd name="connsiteY6" fmla="*/ 1118042 h 21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033" h="2190167">
                <a:moveTo>
                  <a:pt x="8188033" y="253884"/>
                </a:moveTo>
                <a:cubicBezTo>
                  <a:pt x="7989578" y="140840"/>
                  <a:pt x="7910093" y="-16088"/>
                  <a:pt x="7622645" y="1335"/>
                </a:cubicBezTo>
                <a:cubicBezTo>
                  <a:pt x="7335198" y="18758"/>
                  <a:pt x="7261230" y="1692"/>
                  <a:pt x="6463348" y="358421"/>
                </a:cubicBezTo>
                <a:cubicBezTo>
                  <a:pt x="5665466" y="715150"/>
                  <a:pt x="3680837" y="1963854"/>
                  <a:pt x="2835355" y="2141711"/>
                </a:cubicBezTo>
                <a:cubicBezTo>
                  <a:pt x="1989873" y="2319568"/>
                  <a:pt x="1596711" y="1991434"/>
                  <a:pt x="1390454" y="1425563"/>
                </a:cubicBezTo>
                <a:cubicBezTo>
                  <a:pt x="1112874" y="664016"/>
                  <a:pt x="905536" y="884942"/>
                  <a:pt x="490995" y="997462"/>
                </a:cubicBezTo>
                <a:cubicBezTo>
                  <a:pt x="370415" y="1034306"/>
                  <a:pt x="-66688" y="1094596"/>
                  <a:pt x="8675" y="1118042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4216FCFE-1EF4-E643-9F9C-0FF2D5F86A5E}"/>
              </a:ext>
            </a:extLst>
          </p:cNvPr>
          <p:cNvSpPr/>
          <p:nvPr/>
        </p:nvSpPr>
        <p:spPr>
          <a:xfrm>
            <a:off x="1951904" y="2979986"/>
            <a:ext cx="8188033" cy="2098299"/>
          </a:xfrm>
          <a:custGeom>
            <a:avLst/>
            <a:gdLst>
              <a:gd name="connsiteX0" fmla="*/ 8188033 w 8188033"/>
              <a:gd name="connsiteY0" fmla="*/ 292566 h 1178311"/>
              <a:gd name="connsiteX1" fmla="*/ 7655470 w 8188033"/>
              <a:gd name="connsiteY1" fmla="*/ 21260 h 1178311"/>
              <a:gd name="connsiteX2" fmla="*/ 7374116 w 8188033"/>
              <a:gd name="connsiteY2" fmla="*/ 21260 h 1178311"/>
              <a:gd name="connsiteX3" fmla="*/ 7153053 w 8188033"/>
              <a:gd name="connsiteY3" fmla="*/ 51405 h 1178311"/>
              <a:gd name="connsiteX4" fmla="*/ 2349941 w 8188033"/>
              <a:gd name="connsiteY4" fmla="*/ 945708 h 1178311"/>
              <a:gd name="connsiteX5" fmla="*/ 1937958 w 8188033"/>
              <a:gd name="connsiteY5" fmla="*/ 1026095 h 1178311"/>
              <a:gd name="connsiteX6" fmla="*/ 1616411 w 8188033"/>
              <a:gd name="connsiteY6" fmla="*/ 1176821 h 1178311"/>
              <a:gd name="connsiteX7" fmla="*/ 1445589 w 8188033"/>
              <a:gd name="connsiteY7" fmla="*/ 1096434 h 1178311"/>
              <a:gd name="connsiteX8" fmla="*/ 1294864 w 8188033"/>
              <a:gd name="connsiteY8" fmla="*/ 985902 h 1178311"/>
              <a:gd name="connsiteX9" fmla="*/ 1184332 w 8188033"/>
              <a:gd name="connsiteY9" fmla="*/ 915563 h 1178311"/>
              <a:gd name="connsiteX10" fmla="*/ 1053703 w 8188033"/>
              <a:gd name="connsiteY10" fmla="*/ 895467 h 1178311"/>
              <a:gd name="connsiteX11" fmla="*/ 732156 w 8188033"/>
              <a:gd name="connsiteY11" fmla="*/ 935660 h 1178311"/>
              <a:gd name="connsiteX12" fmla="*/ 490995 w 8188033"/>
              <a:gd name="connsiteY12" fmla="*/ 1036144 h 1178311"/>
              <a:gd name="connsiteX13" fmla="*/ 8675 w 8188033"/>
              <a:gd name="connsiteY13" fmla="*/ 1156724 h 1178311"/>
              <a:gd name="connsiteX0" fmla="*/ 8188033 w 8188033"/>
              <a:gd name="connsiteY0" fmla="*/ 311071 h 1196816"/>
              <a:gd name="connsiteX1" fmla="*/ 7655470 w 8188033"/>
              <a:gd name="connsiteY1" fmla="*/ 39765 h 1196816"/>
              <a:gd name="connsiteX2" fmla="*/ 7374116 w 8188033"/>
              <a:gd name="connsiteY2" fmla="*/ 39765 h 1196816"/>
              <a:gd name="connsiteX3" fmla="*/ 4671110 w 8188033"/>
              <a:gd name="connsiteY3" fmla="*/ 401506 h 1196816"/>
              <a:gd name="connsiteX4" fmla="*/ 2349941 w 8188033"/>
              <a:gd name="connsiteY4" fmla="*/ 964213 h 1196816"/>
              <a:gd name="connsiteX5" fmla="*/ 1937958 w 8188033"/>
              <a:gd name="connsiteY5" fmla="*/ 1044600 h 1196816"/>
              <a:gd name="connsiteX6" fmla="*/ 1616411 w 8188033"/>
              <a:gd name="connsiteY6" fmla="*/ 1195326 h 1196816"/>
              <a:gd name="connsiteX7" fmla="*/ 1445589 w 8188033"/>
              <a:gd name="connsiteY7" fmla="*/ 1114939 h 1196816"/>
              <a:gd name="connsiteX8" fmla="*/ 1294864 w 8188033"/>
              <a:gd name="connsiteY8" fmla="*/ 1004407 h 1196816"/>
              <a:gd name="connsiteX9" fmla="*/ 1184332 w 8188033"/>
              <a:gd name="connsiteY9" fmla="*/ 934068 h 1196816"/>
              <a:gd name="connsiteX10" fmla="*/ 1053703 w 8188033"/>
              <a:gd name="connsiteY10" fmla="*/ 913972 h 1196816"/>
              <a:gd name="connsiteX11" fmla="*/ 732156 w 8188033"/>
              <a:gd name="connsiteY11" fmla="*/ 954165 h 1196816"/>
              <a:gd name="connsiteX12" fmla="*/ 490995 w 8188033"/>
              <a:gd name="connsiteY12" fmla="*/ 1054649 h 1196816"/>
              <a:gd name="connsiteX13" fmla="*/ 8675 w 8188033"/>
              <a:gd name="connsiteY13" fmla="*/ 1175229 h 1196816"/>
              <a:gd name="connsiteX0" fmla="*/ 8188033 w 8188033"/>
              <a:gd name="connsiteY0" fmla="*/ 317209 h 1202954"/>
              <a:gd name="connsiteX1" fmla="*/ 7655470 w 8188033"/>
              <a:gd name="connsiteY1" fmla="*/ 45903 h 1202954"/>
              <a:gd name="connsiteX2" fmla="*/ 7374116 w 8188033"/>
              <a:gd name="connsiteY2" fmla="*/ 45903 h 1202954"/>
              <a:gd name="connsiteX3" fmla="*/ 4691207 w 8188033"/>
              <a:gd name="connsiteY3" fmla="*/ 498079 h 1202954"/>
              <a:gd name="connsiteX4" fmla="*/ 2349941 w 8188033"/>
              <a:gd name="connsiteY4" fmla="*/ 970351 h 1202954"/>
              <a:gd name="connsiteX5" fmla="*/ 1937958 w 8188033"/>
              <a:gd name="connsiteY5" fmla="*/ 1050738 h 1202954"/>
              <a:gd name="connsiteX6" fmla="*/ 1616411 w 8188033"/>
              <a:gd name="connsiteY6" fmla="*/ 1201464 h 1202954"/>
              <a:gd name="connsiteX7" fmla="*/ 1445589 w 8188033"/>
              <a:gd name="connsiteY7" fmla="*/ 1121077 h 1202954"/>
              <a:gd name="connsiteX8" fmla="*/ 1294864 w 8188033"/>
              <a:gd name="connsiteY8" fmla="*/ 1010545 h 1202954"/>
              <a:gd name="connsiteX9" fmla="*/ 1184332 w 8188033"/>
              <a:gd name="connsiteY9" fmla="*/ 940206 h 1202954"/>
              <a:gd name="connsiteX10" fmla="*/ 1053703 w 8188033"/>
              <a:gd name="connsiteY10" fmla="*/ 920110 h 1202954"/>
              <a:gd name="connsiteX11" fmla="*/ 732156 w 8188033"/>
              <a:gd name="connsiteY11" fmla="*/ 960303 h 1202954"/>
              <a:gd name="connsiteX12" fmla="*/ 490995 w 8188033"/>
              <a:gd name="connsiteY12" fmla="*/ 1060787 h 1202954"/>
              <a:gd name="connsiteX13" fmla="*/ 8675 w 8188033"/>
              <a:gd name="connsiteY13" fmla="*/ 1181367 h 1202954"/>
              <a:gd name="connsiteX0" fmla="*/ 8188033 w 8188033"/>
              <a:gd name="connsiteY0" fmla="*/ 295504 h 1181249"/>
              <a:gd name="connsiteX1" fmla="*/ 7655470 w 8188033"/>
              <a:gd name="connsiteY1" fmla="*/ 24198 h 1181249"/>
              <a:gd name="connsiteX2" fmla="*/ 6891795 w 8188033"/>
              <a:gd name="connsiteY2" fmla="*/ 64391 h 1181249"/>
              <a:gd name="connsiteX3" fmla="*/ 4691207 w 8188033"/>
              <a:gd name="connsiteY3" fmla="*/ 476374 h 1181249"/>
              <a:gd name="connsiteX4" fmla="*/ 2349941 w 8188033"/>
              <a:gd name="connsiteY4" fmla="*/ 948646 h 1181249"/>
              <a:gd name="connsiteX5" fmla="*/ 1937958 w 8188033"/>
              <a:gd name="connsiteY5" fmla="*/ 1029033 h 1181249"/>
              <a:gd name="connsiteX6" fmla="*/ 1616411 w 8188033"/>
              <a:gd name="connsiteY6" fmla="*/ 1179759 h 1181249"/>
              <a:gd name="connsiteX7" fmla="*/ 1445589 w 8188033"/>
              <a:gd name="connsiteY7" fmla="*/ 1099372 h 1181249"/>
              <a:gd name="connsiteX8" fmla="*/ 1294864 w 8188033"/>
              <a:gd name="connsiteY8" fmla="*/ 988840 h 1181249"/>
              <a:gd name="connsiteX9" fmla="*/ 1184332 w 8188033"/>
              <a:gd name="connsiteY9" fmla="*/ 918501 h 1181249"/>
              <a:gd name="connsiteX10" fmla="*/ 1053703 w 8188033"/>
              <a:gd name="connsiteY10" fmla="*/ 898405 h 1181249"/>
              <a:gd name="connsiteX11" fmla="*/ 732156 w 8188033"/>
              <a:gd name="connsiteY11" fmla="*/ 938598 h 1181249"/>
              <a:gd name="connsiteX12" fmla="*/ 490995 w 8188033"/>
              <a:gd name="connsiteY12" fmla="*/ 1039082 h 1181249"/>
              <a:gd name="connsiteX13" fmla="*/ 8675 w 8188033"/>
              <a:gd name="connsiteY13" fmla="*/ 1159662 h 1181249"/>
              <a:gd name="connsiteX0" fmla="*/ 8188033 w 8188033"/>
              <a:gd name="connsiteY0" fmla="*/ 281383 h 1167128"/>
              <a:gd name="connsiteX1" fmla="*/ 7655470 w 8188033"/>
              <a:gd name="connsiteY1" fmla="*/ 10077 h 1167128"/>
              <a:gd name="connsiteX2" fmla="*/ 6896484 w 8188033"/>
              <a:gd name="connsiteY2" fmla="*/ 97162 h 1167128"/>
              <a:gd name="connsiteX3" fmla="*/ 4691207 w 8188033"/>
              <a:gd name="connsiteY3" fmla="*/ 462253 h 1167128"/>
              <a:gd name="connsiteX4" fmla="*/ 2349941 w 8188033"/>
              <a:gd name="connsiteY4" fmla="*/ 934525 h 1167128"/>
              <a:gd name="connsiteX5" fmla="*/ 1937958 w 8188033"/>
              <a:gd name="connsiteY5" fmla="*/ 1014912 h 1167128"/>
              <a:gd name="connsiteX6" fmla="*/ 1616411 w 8188033"/>
              <a:gd name="connsiteY6" fmla="*/ 1165638 h 1167128"/>
              <a:gd name="connsiteX7" fmla="*/ 1445589 w 8188033"/>
              <a:gd name="connsiteY7" fmla="*/ 1085251 h 1167128"/>
              <a:gd name="connsiteX8" fmla="*/ 1294864 w 8188033"/>
              <a:gd name="connsiteY8" fmla="*/ 974719 h 1167128"/>
              <a:gd name="connsiteX9" fmla="*/ 1184332 w 8188033"/>
              <a:gd name="connsiteY9" fmla="*/ 904380 h 1167128"/>
              <a:gd name="connsiteX10" fmla="*/ 1053703 w 8188033"/>
              <a:gd name="connsiteY10" fmla="*/ 884284 h 1167128"/>
              <a:gd name="connsiteX11" fmla="*/ 732156 w 8188033"/>
              <a:gd name="connsiteY11" fmla="*/ 924477 h 1167128"/>
              <a:gd name="connsiteX12" fmla="*/ 490995 w 8188033"/>
              <a:gd name="connsiteY12" fmla="*/ 1024961 h 1167128"/>
              <a:gd name="connsiteX13" fmla="*/ 8675 w 8188033"/>
              <a:gd name="connsiteY13" fmla="*/ 1145541 h 1167128"/>
              <a:gd name="connsiteX0" fmla="*/ 8188033 w 8188033"/>
              <a:gd name="connsiteY0" fmla="*/ 265086 h 1150831"/>
              <a:gd name="connsiteX1" fmla="*/ 7622645 w 8188033"/>
              <a:gd name="connsiteY1" fmla="*/ 12537 h 1150831"/>
              <a:gd name="connsiteX2" fmla="*/ 6896484 w 8188033"/>
              <a:gd name="connsiteY2" fmla="*/ 80865 h 1150831"/>
              <a:gd name="connsiteX3" fmla="*/ 4691207 w 8188033"/>
              <a:gd name="connsiteY3" fmla="*/ 445956 h 1150831"/>
              <a:gd name="connsiteX4" fmla="*/ 2349941 w 8188033"/>
              <a:gd name="connsiteY4" fmla="*/ 918228 h 1150831"/>
              <a:gd name="connsiteX5" fmla="*/ 1937958 w 8188033"/>
              <a:gd name="connsiteY5" fmla="*/ 998615 h 1150831"/>
              <a:gd name="connsiteX6" fmla="*/ 1616411 w 8188033"/>
              <a:gd name="connsiteY6" fmla="*/ 1149341 h 1150831"/>
              <a:gd name="connsiteX7" fmla="*/ 1445589 w 8188033"/>
              <a:gd name="connsiteY7" fmla="*/ 1068954 h 1150831"/>
              <a:gd name="connsiteX8" fmla="*/ 1294864 w 8188033"/>
              <a:gd name="connsiteY8" fmla="*/ 958422 h 1150831"/>
              <a:gd name="connsiteX9" fmla="*/ 1184332 w 8188033"/>
              <a:gd name="connsiteY9" fmla="*/ 888083 h 1150831"/>
              <a:gd name="connsiteX10" fmla="*/ 1053703 w 8188033"/>
              <a:gd name="connsiteY10" fmla="*/ 867987 h 1150831"/>
              <a:gd name="connsiteX11" fmla="*/ 732156 w 8188033"/>
              <a:gd name="connsiteY11" fmla="*/ 908180 h 1150831"/>
              <a:gd name="connsiteX12" fmla="*/ 490995 w 8188033"/>
              <a:gd name="connsiteY12" fmla="*/ 1008664 h 1150831"/>
              <a:gd name="connsiteX13" fmla="*/ 8675 w 8188033"/>
              <a:gd name="connsiteY13" fmla="*/ 1129244 h 1150831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65613 h 1151358"/>
              <a:gd name="connsiteX1" fmla="*/ 7622645 w 8188033"/>
              <a:gd name="connsiteY1" fmla="*/ 13064 h 1151358"/>
              <a:gd name="connsiteX2" fmla="*/ 6896484 w 8188033"/>
              <a:gd name="connsiteY2" fmla="*/ 81392 h 1151358"/>
              <a:gd name="connsiteX3" fmla="*/ 4691207 w 8188033"/>
              <a:gd name="connsiteY3" fmla="*/ 465240 h 1151358"/>
              <a:gd name="connsiteX4" fmla="*/ 2349941 w 8188033"/>
              <a:gd name="connsiteY4" fmla="*/ 918755 h 1151358"/>
              <a:gd name="connsiteX5" fmla="*/ 1937958 w 8188033"/>
              <a:gd name="connsiteY5" fmla="*/ 999142 h 1151358"/>
              <a:gd name="connsiteX6" fmla="*/ 1616411 w 8188033"/>
              <a:gd name="connsiteY6" fmla="*/ 1149868 h 1151358"/>
              <a:gd name="connsiteX7" fmla="*/ 1445589 w 8188033"/>
              <a:gd name="connsiteY7" fmla="*/ 1069481 h 1151358"/>
              <a:gd name="connsiteX8" fmla="*/ 1294864 w 8188033"/>
              <a:gd name="connsiteY8" fmla="*/ 958949 h 1151358"/>
              <a:gd name="connsiteX9" fmla="*/ 1184332 w 8188033"/>
              <a:gd name="connsiteY9" fmla="*/ 888610 h 1151358"/>
              <a:gd name="connsiteX10" fmla="*/ 1053703 w 8188033"/>
              <a:gd name="connsiteY10" fmla="*/ 868514 h 1151358"/>
              <a:gd name="connsiteX11" fmla="*/ 732156 w 8188033"/>
              <a:gd name="connsiteY11" fmla="*/ 908707 h 1151358"/>
              <a:gd name="connsiteX12" fmla="*/ 490995 w 8188033"/>
              <a:gd name="connsiteY12" fmla="*/ 1009191 h 1151358"/>
              <a:gd name="connsiteX13" fmla="*/ 8675 w 8188033"/>
              <a:gd name="connsiteY13" fmla="*/ 1129771 h 1151358"/>
              <a:gd name="connsiteX0" fmla="*/ 8188033 w 8188033"/>
              <a:gd name="connsiteY0" fmla="*/ 286646 h 1172391"/>
              <a:gd name="connsiteX1" fmla="*/ 7622645 w 8188033"/>
              <a:gd name="connsiteY1" fmla="*/ 34097 h 1172391"/>
              <a:gd name="connsiteX2" fmla="*/ 6896484 w 8188033"/>
              <a:gd name="connsiteY2" fmla="*/ 102425 h 1172391"/>
              <a:gd name="connsiteX3" fmla="*/ 2349941 w 8188033"/>
              <a:gd name="connsiteY3" fmla="*/ 939788 h 1172391"/>
              <a:gd name="connsiteX4" fmla="*/ 1937958 w 8188033"/>
              <a:gd name="connsiteY4" fmla="*/ 1020175 h 1172391"/>
              <a:gd name="connsiteX5" fmla="*/ 1616411 w 8188033"/>
              <a:gd name="connsiteY5" fmla="*/ 1170901 h 1172391"/>
              <a:gd name="connsiteX6" fmla="*/ 1445589 w 8188033"/>
              <a:gd name="connsiteY6" fmla="*/ 1090514 h 1172391"/>
              <a:gd name="connsiteX7" fmla="*/ 1294864 w 8188033"/>
              <a:gd name="connsiteY7" fmla="*/ 979982 h 1172391"/>
              <a:gd name="connsiteX8" fmla="*/ 1184332 w 8188033"/>
              <a:gd name="connsiteY8" fmla="*/ 909643 h 1172391"/>
              <a:gd name="connsiteX9" fmla="*/ 1053703 w 8188033"/>
              <a:gd name="connsiteY9" fmla="*/ 889547 h 1172391"/>
              <a:gd name="connsiteX10" fmla="*/ 732156 w 8188033"/>
              <a:gd name="connsiteY10" fmla="*/ 929740 h 1172391"/>
              <a:gd name="connsiteX11" fmla="*/ 490995 w 8188033"/>
              <a:gd name="connsiteY11" fmla="*/ 1030224 h 1172391"/>
              <a:gd name="connsiteX12" fmla="*/ 8675 w 8188033"/>
              <a:gd name="connsiteY12" fmla="*/ 1150804 h 1172391"/>
              <a:gd name="connsiteX0" fmla="*/ 8188033 w 8188033"/>
              <a:gd name="connsiteY0" fmla="*/ 371427 h 2276157"/>
              <a:gd name="connsiteX1" fmla="*/ 7622645 w 8188033"/>
              <a:gd name="connsiteY1" fmla="*/ 118878 h 2276157"/>
              <a:gd name="connsiteX2" fmla="*/ 6896484 w 8188033"/>
              <a:gd name="connsiteY2" fmla="*/ 187206 h 2276157"/>
              <a:gd name="connsiteX3" fmla="*/ 2597448 w 8188033"/>
              <a:gd name="connsiteY3" fmla="*/ 2262103 h 2276157"/>
              <a:gd name="connsiteX4" fmla="*/ 1937958 w 8188033"/>
              <a:gd name="connsiteY4" fmla="*/ 1104956 h 2276157"/>
              <a:gd name="connsiteX5" fmla="*/ 1616411 w 8188033"/>
              <a:gd name="connsiteY5" fmla="*/ 1255682 h 2276157"/>
              <a:gd name="connsiteX6" fmla="*/ 1445589 w 8188033"/>
              <a:gd name="connsiteY6" fmla="*/ 1175295 h 2276157"/>
              <a:gd name="connsiteX7" fmla="*/ 1294864 w 8188033"/>
              <a:gd name="connsiteY7" fmla="*/ 1064763 h 2276157"/>
              <a:gd name="connsiteX8" fmla="*/ 1184332 w 8188033"/>
              <a:gd name="connsiteY8" fmla="*/ 994424 h 2276157"/>
              <a:gd name="connsiteX9" fmla="*/ 1053703 w 8188033"/>
              <a:gd name="connsiteY9" fmla="*/ 974328 h 2276157"/>
              <a:gd name="connsiteX10" fmla="*/ 732156 w 8188033"/>
              <a:gd name="connsiteY10" fmla="*/ 1014521 h 2276157"/>
              <a:gd name="connsiteX11" fmla="*/ 490995 w 8188033"/>
              <a:gd name="connsiteY11" fmla="*/ 1115005 h 2276157"/>
              <a:gd name="connsiteX12" fmla="*/ 8675 w 8188033"/>
              <a:gd name="connsiteY12" fmla="*/ 1235585 h 2276157"/>
              <a:gd name="connsiteX0" fmla="*/ 8188033 w 8188033"/>
              <a:gd name="connsiteY0" fmla="*/ 371427 h 2309887"/>
              <a:gd name="connsiteX1" fmla="*/ 7622645 w 8188033"/>
              <a:gd name="connsiteY1" fmla="*/ 118878 h 2309887"/>
              <a:gd name="connsiteX2" fmla="*/ 6896484 w 8188033"/>
              <a:gd name="connsiteY2" fmla="*/ 187206 h 2309887"/>
              <a:gd name="connsiteX3" fmla="*/ 2597448 w 8188033"/>
              <a:gd name="connsiteY3" fmla="*/ 2262103 h 2309887"/>
              <a:gd name="connsiteX4" fmla="*/ 1669826 w 8188033"/>
              <a:gd name="connsiteY4" fmla="*/ 1998731 h 2309887"/>
              <a:gd name="connsiteX5" fmla="*/ 1616411 w 8188033"/>
              <a:gd name="connsiteY5" fmla="*/ 1255682 h 2309887"/>
              <a:gd name="connsiteX6" fmla="*/ 1445589 w 8188033"/>
              <a:gd name="connsiteY6" fmla="*/ 1175295 h 2309887"/>
              <a:gd name="connsiteX7" fmla="*/ 1294864 w 8188033"/>
              <a:gd name="connsiteY7" fmla="*/ 1064763 h 2309887"/>
              <a:gd name="connsiteX8" fmla="*/ 1184332 w 8188033"/>
              <a:gd name="connsiteY8" fmla="*/ 994424 h 2309887"/>
              <a:gd name="connsiteX9" fmla="*/ 1053703 w 8188033"/>
              <a:gd name="connsiteY9" fmla="*/ 974328 h 2309887"/>
              <a:gd name="connsiteX10" fmla="*/ 732156 w 8188033"/>
              <a:gd name="connsiteY10" fmla="*/ 1014521 h 2309887"/>
              <a:gd name="connsiteX11" fmla="*/ 490995 w 8188033"/>
              <a:gd name="connsiteY11" fmla="*/ 1115005 h 2309887"/>
              <a:gd name="connsiteX12" fmla="*/ 8675 w 8188033"/>
              <a:gd name="connsiteY12" fmla="*/ 1235585 h 2309887"/>
              <a:gd name="connsiteX0" fmla="*/ 8188033 w 8188033"/>
              <a:gd name="connsiteY0" fmla="*/ 371427 h 2307298"/>
              <a:gd name="connsiteX1" fmla="*/ 7622645 w 8188033"/>
              <a:gd name="connsiteY1" fmla="*/ 118878 h 2307298"/>
              <a:gd name="connsiteX2" fmla="*/ 6896484 w 8188033"/>
              <a:gd name="connsiteY2" fmla="*/ 187206 h 2307298"/>
              <a:gd name="connsiteX3" fmla="*/ 2597448 w 8188033"/>
              <a:gd name="connsiteY3" fmla="*/ 2262103 h 2307298"/>
              <a:gd name="connsiteX4" fmla="*/ 1669826 w 8188033"/>
              <a:gd name="connsiteY4" fmla="*/ 1998731 h 2307298"/>
              <a:gd name="connsiteX5" fmla="*/ 1465157 w 8188033"/>
              <a:gd name="connsiteY5" fmla="*/ 1400061 h 2307298"/>
              <a:gd name="connsiteX6" fmla="*/ 1445589 w 8188033"/>
              <a:gd name="connsiteY6" fmla="*/ 1175295 h 2307298"/>
              <a:gd name="connsiteX7" fmla="*/ 1294864 w 8188033"/>
              <a:gd name="connsiteY7" fmla="*/ 1064763 h 2307298"/>
              <a:gd name="connsiteX8" fmla="*/ 1184332 w 8188033"/>
              <a:gd name="connsiteY8" fmla="*/ 994424 h 2307298"/>
              <a:gd name="connsiteX9" fmla="*/ 1053703 w 8188033"/>
              <a:gd name="connsiteY9" fmla="*/ 974328 h 2307298"/>
              <a:gd name="connsiteX10" fmla="*/ 732156 w 8188033"/>
              <a:gd name="connsiteY10" fmla="*/ 1014521 h 2307298"/>
              <a:gd name="connsiteX11" fmla="*/ 490995 w 8188033"/>
              <a:gd name="connsiteY11" fmla="*/ 1115005 h 2307298"/>
              <a:gd name="connsiteX12" fmla="*/ 8675 w 8188033"/>
              <a:gd name="connsiteY12" fmla="*/ 1235585 h 2307298"/>
              <a:gd name="connsiteX0" fmla="*/ 8188033 w 8188033"/>
              <a:gd name="connsiteY0" fmla="*/ 371427 h 2312730"/>
              <a:gd name="connsiteX1" fmla="*/ 7622645 w 8188033"/>
              <a:gd name="connsiteY1" fmla="*/ 118878 h 2312730"/>
              <a:gd name="connsiteX2" fmla="*/ 6896484 w 8188033"/>
              <a:gd name="connsiteY2" fmla="*/ 187206 h 2312730"/>
              <a:gd name="connsiteX3" fmla="*/ 2597448 w 8188033"/>
              <a:gd name="connsiteY3" fmla="*/ 2262103 h 2312730"/>
              <a:gd name="connsiteX4" fmla="*/ 1669826 w 8188033"/>
              <a:gd name="connsiteY4" fmla="*/ 1998731 h 2312730"/>
              <a:gd name="connsiteX5" fmla="*/ 1465157 w 8188033"/>
              <a:gd name="connsiteY5" fmla="*/ 1400061 h 2312730"/>
              <a:gd name="connsiteX6" fmla="*/ 1445589 w 8188033"/>
              <a:gd name="connsiteY6" fmla="*/ 1175295 h 2312730"/>
              <a:gd name="connsiteX7" fmla="*/ 1294864 w 8188033"/>
              <a:gd name="connsiteY7" fmla="*/ 1064763 h 2312730"/>
              <a:gd name="connsiteX8" fmla="*/ 1184332 w 8188033"/>
              <a:gd name="connsiteY8" fmla="*/ 994424 h 2312730"/>
              <a:gd name="connsiteX9" fmla="*/ 1053703 w 8188033"/>
              <a:gd name="connsiteY9" fmla="*/ 974328 h 2312730"/>
              <a:gd name="connsiteX10" fmla="*/ 732156 w 8188033"/>
              <a:gd name="connsiteY10" fmla="*/ 1014521 h 2312730"/>
              <a:gd name="connsiteX11" fmla="*/ 490995 w 8188033"/>
              <a:gd name="connsiteY11" fmla="*/ 1115005 h 2312730"/>
              <a:gd name="connsiteX12" fmla="*/ 8675 w 8188033"/>
              <a:gd name="connsiteY12" fmla="*/ 1235585 h 2312730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669826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41143"/>
              <a:gd name="connsiteX1" fmla="*/ 7622645 w 8188033"/>
              <a:gd name="connsiteY1" fmla="*/ 113932 h 2241143"/>
              <a:gd name="connsiteX2" fmla="*/ 6896484 w 8188033"/>
              <a:gd name="connsiteY2" fmla="*/ 182260 h 2241143"/>
              <a:gd name="connsiteX3" fmla="*/ 2851830 w 8188033"/>
              <a:gd name="connsiteY3" fmla="*/ 2188405 h 2241143"/>
              <a:gd name="connsiteX4" fmla="*/ 1738578 w 8188033"/>
              <a:gd name="connsiteY4" fmla="*/ 1993785 h 2241143"/>
              <a:gd name="connsiteX5" fmla="*/ 1465157 w 8188033"/>
              <a:gd name="connsiteY5" fmla="*/ 1395115 h 2241143"/>
              <a:gd name="connsiteX6" fmla="*/ 1445589 w 8188033"/>
              <a:gd name="connsiteY6" fmla="*/ 1170349 h 2241143"/>
              <a:gd name="connsiteX7" fmla="*/ 1294864 w 8188033"/>
              <a:gd name="connsiteY7" fmla="*/ 1059817 h 2241143"/>
              <a:gd name="connsiteX8" fmla="*/ 1184332 w 8188033"/>
              <a:gd name="connsiteY8" fmla="*/ 989478 h 2241143"/>
              <a:gd name="connsiteX9" fmla="*/ 1053703 w 8188033"/>
              <a:gd name="connsiteY9" fmla="*/ 969382 h 2241143"/>
              <a:gd name="connsiteX10" fmla="*/ 732156 w 8188033"/>
              <a:gd name="connsiteY10" fmla="*/ 1009575 h 2241143"/>
              <a:gd name="connsiteX11" fmla="*/ 490995 w 8188033"/>
              <a:gd name="connsiteY11" fmla="*/ 1110059 h 2241143"/>
              <a:gd name="connsiteX12" fmla="*/ 8675 w 8188033"/>
              <a:gd name="connsiteY12" fmla="*/ 1230639 h 2241143"/>
              <a:gd name="connsiteX0" fmla="*/ 8188033 w 8188033"/>
              <a:gd name="connsiteY0" fmla="*/ 366481 h 2250665"/>
              <a:gd name="connsiteX1" fmla="*/ 7622645 w 8188033"/>
              <a:gd name="connsiteY1" fmla="*/ 113932 h 2250665"/>
              <a:gd name="connsiteX2" fmla="*/ 6896484 w 8188033"/>
              <a:gd name="connsiteY2" fmla="*/ 182260 h 2250665"/>
              <a:gd name="connsiteX3" fmla="*/ 2851830 w 8188033"/>
              <a:gd name="connsiteY3" fmla="*/ 2188405 h 2250665"/>
              <a:gd name="connsiteX4" fmla="*/ 1738578 w 8188033"/>
              <a:gd name="connsiteY4" fmla="*/ 1993785 h 2250665"/>
              <a:gd name="connsiteX5" fmla="*/ 1465157 w 8188033"/>
              <a:gd name="connsiteY5" fmla="*/ 1395115 h 2250665"/>
              <a:gd name="connsiteX6" fmla="*/ 1445589 w 8188033"/>
              <a:gd name="connsiteY6" fmla="*/ 1170349 h 2250665"/>
              <a:gd name="connsiteX7" fmla="*/ 1294864 w 8188033"/>
              <a:gd name="connsiteY7" fmla="*/ 1059817 h 2250665"/>
              <a:gd name="connsiteX8" fmla="*/ 1184332 w 8188033"/>
              <a:gd name="connsiteY8" fmla="*/ 989478 h 2250665"/>
              <a:gd name="connsiteX9" fmla="*/ 1053703 w 8188033"/>
              <a:gd name="connsiteY9" fmla="*/ 969382 h 2250665"/>
              <a:gd name="connsiteX10" fmla="*/ 732156 w 8188033"/>
              <a:gd name="connsiteY10" fmla="*/ 1009575 h 2250665"/>
              <a:gd name="connsiteX11" fmla="*/ 490995 w 8188033"/>
              <a:gd name="connsiteY11" fmla="*/ 1110059 h 2250665"/>
              <a:gd name="connsiteX12" fmla="*/ 8675 w 8188033"/>
              <a:gd name="connsiteY12" fmla="*/ 1230639 h 2250665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445589 w 8188033"/>
              <a:gd name="connsiteY6" fmla="*/ 1057752 h 2138068"/>
              <a:gd name="connsiteX7" fmla="*/ 1294864 w 8188033"/>
              <a:gd name="connsiteY7" fmla="*/ 947220 h 2138068"/>
              <a:gd name="connsiteX8" fmla="*/ 1184332 w 8188033"/>
              <a:gd name="connsiteY8" fmla="*/ 876881 h 2138068"/>
              <a:gd name="connsiteX9" fmla="*/ 1053703 w 8188033"/>
              <a:gd name="connsiteY9" fmla="*/ 856785 h 2138068"/>
              <a:gd name="connsiteX10" fmla="*/ 732156 w 8188033"/>
              <a:gd name="connsiteY10" fmla="*/ 896978 h 2138068"/>
              <a:gd name="connsiteX11" fmla="*/ 490995 w 8188033"/>
              <a:gd name="connsiteY11" fmla="*/ 997462 h 2138068"/>
              <a:gd name="connsiteX12" fmla="*/ 8675 w 8188033"/>
              <a:gd name="connsiteY12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294864 w 8188033"/>
              <a:gd name="connsiteY6" fmla="*/ 947220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38068"/>
              <a:gd name="connsiteX1" fmla="*/ 7622645 w 8188033"/>
              <a:gd name="connsiteY1" fmla="*/ 1335 h 2138068"/>
              <a:gd name="connsiteX2" fmla="*/ 6463348 w 8188033"/>
              <a:gd name="connsiteY2" fmla="*/ 358421 h 2138068"/>
              <a:gd name="connsiteX3" fmla="*/ 2851830 w 8188033"/>
              <a:gd name="connsiteY3" fmla="*/ 2075808 h 2138068"/>
              <a:gd name="connsiteX4" fmla="*/ 1738578 w 8188033"/>
              <a:gd name="connsiteY4" fmla="*/ 1881188 h 2138068"/>
              <a:gd name="connsiteX5" fmla="*/ 1465157 w 8188033"/>
              <a:gd name="connsiteY5" fmla="*/ 1282518 h 2138068"/>
              <a:gd name="connsiteX6" fmla="*/ 1370491 w 8188033"/>
              <a:gd name="connsiteY6" fmla="*/ 974721 h 2138068"/>
              <a:gd name="connsiteX7" fmla="*/ 1184332 w 8188033"/>
              <a:gd name="connsiteY7" fmla="*/ 876881 h 2138068"/>
              <a:gd name="connsiteX8" fmla="*/ 1053703 w 8188033"/>
              <a:gd name="connsiteY8" fmla="*/ 856785 h 2138068"/>
              <a:gd name="connsiteX9" fmla="*/ 732156 w 8188033"/>
              <a:gd name="connsiteY9" fmla="*/ 896978 h 2138068"/>
              <a:gd name="connsiteX10" fmla="*/ 490995 w 8188033"/>
              <a:gd name="connsiteY10" fmla="*/ 997462 h 2138068"/>
              <a:gd name="connsiteX11" fmla="*/ 8675 w 8188033"/>
              <a:gd name="connsiteY11" fmla="*/ 1118042 h 2138068"/>
              <a:gd name="connsiteX0" fmla="*/ 8188033 w 8188033"/>
              <a:gd name="connsiteY0" fmla="*/ 253884 h 2129330"/>
              <a:gd name="connsiteX1" fmla="*/ 7622645 w 8188033"/>
              <a:gd name="connsiteY1" fmla="*/ 1335 h 2129330"/>
              <a:gd name="connsiteX2" fmla="*/ 6463348 w 8188033"/>
              <a:gd name="connsiteY2" fmla="*/ 358421 h 2129330"/>
              <a:gd name="connsiteX3" fmla="*/ 2851830 w 8188033"/>
              <a:gd name="connsiteY3" fmla="*/ 2075808 h 2129330"/>
              <a:gd name="connsiteX4" fmla="*/ 1738578 w 8188033"/>
              <a:gd name="connsiteY4" fmla="*/ 1881188 h 2129330"/>
              <a:gd name="connsiteX5" fmla="*/ 1513284 w 8188033"/>
              <a:gd name="connsiteY5" fmla="*/ 1248142 h 2129330"/>
              <a:gd name="connsiteX6" fmla="*/ 1370491 w 8188033"/>
              <a:gd name="connsiteY6" fmla="*/ 974721 h 2129330"/>
              <a:gd name="connsiteX7" fmla="*/ 1184332 w 8188033"/>
              <a:gd name="connsiteY7" fmla="*/ 876881 h 2129330"/>
              <a:gd name="connsiteX8" fmla="*/ 1053703 w 8188033"/>
              <a:gd name="connsiteY8" fmla="*/ 856785 h 2129330"/>
              <a:gd name="connsiteX9" fmla="*/ 732156 w 8188033"/>
              <a:gd name="connsiteY9" fmla="*/ 896978 h 2129330"/>
              <a:gd name="connsiteX10" fmla="*/ 490995 w 8188033"/>
              <a:gd name="connsiteY10" fmla="*/ 997462 h 2129330"/>
              <a:gd name="connsiteX11" fmla="*/ 8675 w 8188033"/>
              <a:gd name="connsiteY11" fmla="*/ 1118042 h 2129330"/>
              <a:gd name="connsiteX0" fmla="*/ 8188033 w 8188033"/>
              <a:gd name="connsiteY0" fmla="*/ 253884 h 2136436"/>
              <a:gd name="connsiteX1" fmla="*/ 7622645 w 8188033"/>
              <a:gd name="connsiteY1" fmla="*/ 1335 h 2136436"/>
              <a:gd name="connsiteX2" fmla="*/ 6463348 w 8188033"/>
              <a:gd name="connsiteY2" fmla="*/ 358421 h 2136436"/>
              <a:gd name="connsiteX3" fmla="*/ 2851830 w 8188033"/>
              <a:gd name="connsiteY3" fmla="*/ 2075808 h 2136436"/>
              <a:gd name="connsiteX4" fmla="*/ 1690452 w 8188033"/>
              <a:gd name="connsiteY4" fmla="*/ 1922439 h 2136436"/>
              <a:gd name="connsiteX5" fmla="*/ 1513284 w 8188033"/>
              <a:gd name="connsiteY5" fmla="*/ 1248142 h 2136436"/>
              <a:gd name="connsiteX6" fmla="*/ 1370491 w 8188033"/>
              <a:gd name="connsiteY6" fmla="*/ 974721 h 2136436"/>
              <a:gd name="connsiteX7" fmla="*/ 1184332 w 8188033"/>
              <a:gd name="connsiteY7" fmla="*/ 876881 h 2136436"/>
              <a:gd name="connsiteX8" fmla="*/ 1053703 w 8188033"/>
              <a:gd name="connsiteY8" fmla="*/ 856785 h 2136436"/>
              <a:gd name="connsiteX9" fmla="*/ 732156 w 8188033"/>
              <a:gd name="connsiteY9" fmla="*/ 896978 h 2136436"/>
              <a:gd name="connsiteX10" fmla="*/ 490995 w 8188033"/>
              <a:gd name="connsiteY10" fmla="*/ 997462 h 2136436"/>
              <a:gd name="connsiteX11" fmla="*/ 8675 w 8188033"/>
              <a:gd name="connsiteY11" fmla="*/ 1118042 h 2136436"/>
              <a:gd name="connsiteX0" fmla="*/ 8188033 w 8188033"/>
              <a:gd name="connsiteY0" fmla="*/ 253884 h 2151520"/>
              <a:gd name="connsiteX1" fmla="*/ 7622645 w 8188033"/>
              <a:gd name="connsiteY1" fmla="*/ 1335 h 2151520"/>
              <a:gd name="connsiteX2" fmla="*/ 6463348 w 8188033"/>
              <a:gd name="connsiteY2" fmla="*/ 358421 h 2151520"/>
              <a:gd name="connsiteX3" fmla="*/ 2851830 w 8188033"/>
              <a:gd name="connsiteY3" fmla="*/ 2075808 h 2151520"/>
              <a:gd name="connsiteX4" fmla="*/ 1690452 w 8188033"/>
              <a:gd name="connsiteY4" fmla="*/ 1922439 h 2151520"/>
              <a:gd name="connsiteX5" fmla="*/ 1513284 w 8188033"/>
              <a:gd name="connsiteY5" fmla="*/ 1248142 h 2151520"/>
              <a:gd name="connsiteX6" fmla="*/ 1370491 w 8188033"/>
              <a:gd name="connsiteY6" fmla="*/ 974721 h 2151520"/>
              <a:gd name="connsiteX7" fmla="*/ 1184332 w 8188033"/>
              <a:gd name="connsiteY7" fmla="*/ 876881 h 2151520"/>
              <a:gd name="connsiteX8" fmla="*/ 1053703 w 8188033"/>
              <a:gd name="connsiteY8" fmla="*/ 856785 h 2151520"/>
              <a:gd name="connsiteX9" fmla="*/ 732156 w 8188033"/>
              <a:gd name="connsiteY9" fmla="*/ 896978 h 2151520"/>
              <a:gd name="connsiteX10" fmla="*/ 490995 w 8188033"/>
              <a:gd name="connsiteY10" fmla="*/ 997462 h 2151520"/>
              <a:gd name="connsiteX11" fmla="*/ 8675 w 8188033"/>
              <a:gd name="connsiteY11" fmla="*/ 1118042 h 2151520"/>
              <a:gd name="connsiteX0" fmla="*/ 8188033 w 8188033"/>
              <a:gd name="connsiteY0" fmla="*/ 253884 h 2157402"/>
              <a:gd name="connsiteX1" fmla="*/ 7622645 w 8188033"/>
              <a:gd name="connsiteY1" fmla="*/ 1335 h 2157402"/>
              <a:gd name="connsiteX2" fmla="*/ 6463348 w 8188033"/>
              <a:gd name="connsiteY2" fmla="*/ 358421 h 2157402"/>
              <a:gd name="connsiteX3" fmla="*/ 2851830 w 8188033"/>
              <a:gd name="connsiteY3" fmla="*/ 2075808 h 2157402"/>
              <a:gd name="connsiteX4" fmla="*/ 1642326 w 8188033"/>
              <a:gd name="connsiteY4" fmla="*/ 1943065 h 2157402"/>
              <a:gd name="connsiteX5" fmla="*/ 1513284 w 8188033"/>
              <a:gd name="connsiteY5" fmla="*/ 1248142 h 2157402"/>
              <a:gd name="connsiteX6" fmla="*/ 1370491 w 8188033"/>
              <a:gd name="connsiteY6" fmla="*/ 974721 h 2157402"/>
              <a:gd name="connsiteX7" fmla="*/ 1184332 w 8188033"/>
              <a:gd name="connsiteY7" fmla="*/ 876881 h 2157402"/>
              <a:gd name="connsiteX8" fmla="*/ 1053703 w 8188033"/>
              <a:gd name="connsiteY8" fmla="*/ 856785 h 2157402"/>
              <a:gd name="connsiteX9" fmla="*/ 732156 w 8188033"/>
              <a:gd name="connsiteY9" fmla="*/ 896978 h 2157402"/>
              <a:gd name="connsiteX10" fmla="*/ 490995 w 8188033"/>
              <a:gd name="connsiteY10" fmla="*/ 997462 h 2157402"/>
              <a:gd name="connsiteX11" fmla="*/ 8675 w 8188033"/>
              <a:gd name="connsiteY11" fmla="*/ 1118042 h 2157402"/>
              <a:gd name="connsiteX0" fmla="*/ 8188033 w 8188033"/>
              <a:gd name="connsiteY0" fmla="*/ 253884 h 2063293"/>
              <a:gd name="connsiteX1" fmla="*/ 7622645 w 8188033"/>
              <a:gd name="connsiteY1" fmla="*/ 1335 h 2063293"/>
              <a:gd name="connsiteX2" fmla="*/ 6463348 w 8188033"/>
              <a:gd name="connsiteY2" fmla="*/ 358421 h 2063293"/>
              <a:gd name="connsiteX3" fmla="*/ 2838080 w 8188033"/>
              <a:gd name="connsiteY3" fmla="*/ 1972680 h 2063293"/>
              <a:gd name="connsiteX4" fmla="*/ 1642326 w 8188033"/>
              <a:gd name="connsiteY4" fmla="*/ 1943065 h 2063293"/>
              <a:gd name="connsiteX5" fmla="*/ 1513284 w 8188033"/>
              <a:gd name="connsiteY5" fmla="*/ 1248142 h 2063293"/>
              <a:gd name="connsiteX6" fmla="*/ 1370491 w 8188033"/>
              <a:gd name="connsiteY6" fmla="*/ 974721 h 2063293"/>
              <a:gd name="connsiteX7" fmla="*/ 1184332 w 8188033"/>
              <a:gd name="connsiteY7" fmla="*/ 876881 h 2063293"/>
              <a:gd name="connsiteX8" fmla="*/ 1053703 w 8188033"/>
              <a:gd name="connsiteY8" fmla="*/ 856785 h 2063293"/>
              <a:gd name="connsiteX9" fmla="*/ 732156 w 8188033"/>
              <a:gd name="connsiteY9" fmla="*/ 896978 h 2063293"/>
              <a:gd name="connsiteX10" fmla="*/ 490995 w 8188033"/>
              <a:gd name="connsiteY10" fmla="*/ 997462 h 2063293"/>
              <a:gd name="connsiteX11" fmla="*/ 8675 w 8188033"/>
              <a:gd name="connsiteY11" fmla="*/ 1118042 h 2063293"/>
              <a:gd name="connsiteX0" fmla="*/ 8188033 w 8188033"/>
              <a:gd name="connsiteY0" fmla="*/ 266784 h 2076193"/>
              <a:gd name="connsiteX1" fmla="*/ 7622645 w 8188033"/>
              <a:gd name="connsiteY1" fmla="*/ 14235 h 2076193"/>
              <a:gd name="connsiteX2" fmla="*/ 6422096 w 8188033"/>
              <a:gd name="connsiteY2" fmla="*/ 247568 h 2076193"/>
              <a:gd name="connsiteX3" fmla="*/ 2838080 w 8188033"/>
              <a:gd name="connsiteY3" fmla="*/ 1985580 h 2076193"/>
              <a:gd name="connsiteX4" fmla="*/ 1642326 w 8188033"/>
              <a:gd name="connsiteY4" fmla="*/ 1955965 h 2076193"/>
              <a:gd name="connsiteX5" fmla="*/ 1513284 w 8188033"/>
              <a:gd name="connsiteY5" fmla="*/ 1261042 h 2076193"/>
              <a:gd name="connsiteX6" fmla="*/ 1370491 w 8188033"/>
              <a:gd name="connsiteY6" fmla="*/ 987621 h 2076193"/>
              <a:gd name="connsiteX7" fmla="*/ 1184332 w 8188033"/>
              <a:gd name="connsiteY7" fmla="*/ 889781 h 2076193"/>
              <a:gd name="connsiteX8" fmla="*/ 1053703 w 8188033"/>
              <a:gd name="connsiteY8" fmla="*/ 869685 h 2076193"/>
              <a:gd name="connsiteX9" fmla="*/ 732156 w 8188033"/>
              <a:gd name="connsiteY9" fmla="*/ 909878 h 2076193"/>
              <a:gd name="connsiteX10" fmla="*/ 490995 w 8188033"/>
              <a:gd name="connsiteY10" fmla="*/ 1010362 h 2076193"/>
              <a:gd name="connsiteX11" fmla="*/ 8675 w 8188033"/>
              <a:gd name="connsiteY11" fmla="*/ 1130942 h 2076193"/>
              <a:gd name="connsiteX0" fmla="*/ 8188033 w 8188033"/>
              <a:gd name="connsiteY0" fmla="*/ 265075 h 2048589"/>
              <a:gd name="connsiteX1" fmla="*/ 7622645 w 8188033"/>
              <a:gd name="connsiteY1" fmla="*/ 12526 h 2048589"/>
              <a:gd name="connsiteX2" fmla="*/ 6422096 w 8188033"/>
              <a:gd name="connsiteY2" fmla="*/ 245859 h 2048589"/>
              <a:gd name="connsiteX3" fmla="*/ 2844955 w 8188033"/>
              <a:gd name="connsiteY3" fmla="*/ 1942619 h 2048589"/>
              <a:gd name="connsiteX4" fmla="*/ 1642326 w 8188033"/>
              <a:gd name="connsiteY4" fmla="*/ 1954256 h 2048589"/>
              <a:gd name="connsiteX5" fmla="*/ 1513284 w 8188033"/>
              <a:gd name="connsiteY5" fmla="*/ 1259333 h 2048589"/>
              <a:gd name="connsiteX6" fmla="*/ 1370491 w 8188033"/>
              <a:gd name="connsiteY6" fmla="*/ 985912 h 2048589"/>
              <a:gd name="connsiteX7" fmla="*/ 1184332 w 8188033"/>
              <a:gd name="connsiteY7" fmla="*/ 888072 h 2048589"/>
              <a:gd name="connsiteX8" fmla="*/ 1053703 w 8188033"/>
              <a:gd name="connsiteY8" fmla="*/ 867976 h 2048589"/>
              <a:gd name="connsiteX9" fmla="*/ 732156 w 8188033"/>
              <a:gd name="connsiteY9" fmla="*/ 908169 h 2048589"/>
              <a:gd name="connsiteX10" fmla="*/ 490995 w 8188033"/>
              <a:gd name="connsiteY10" fmla="*/ 1008653 h 2048589"/>
              <a:gd name="connsiteX11" fmla="*/ 8675 w 8188033"/>
              <a:gd name="connsiteY11" fmla="*/ 1129233 h 2048589"/>
              <a:gd name="connsiteX0" fmla="*/ 8188033 w 8188033"/>
              <a:gd name="connsiteY0" fmla="*/ 265075 h 2108080"/>
              <a:gd name="connsiteX1" fmla="*/ 7622645 w 8188033"/>
              <a:gd name="connsiteY1" fmla="*/ 12526 h 2108080"/>
              <a:gd name="connsiteX2" fmla="*/ 6422096 w 8188033"/>
              <a:gd name="connsiteY2" fmla="*/ 245859 h 2108080"/>
              <a:gd name="connsiteX3" fmla="*/ 2844955 w 8188033"/>
              <a:gd name="connsiteY3" fmla="*/ 1942619 h 2108080"/>
              <a:gd name="connsiteX4" fmla="*/ 1642326 w 8188033"/>
              <a:gd name="connsiteY4" fmla="*/ 1954256 h 2108080"/>
              <a:gd name="connsiteX5" fmla="*/ 1513284 w 8188033"/>
              <a:gd name="connsiteY5" fmla="*/ 1259333 h 2108080"/>
              <a:gd name="connsiteX6" fmla="*/ 1370491 w 8188033"/>
              <a:gd name="connsiteY6" fmla="*/ 985912 h 2108080"/>
              <a:gd name="connsiteX7" fmla="*/ 1184332 w 8188033"/>
              <a:gd name="connsiteY7" fmla="*/ 888072 h 2108080"/>
              <a:gd name="connsiteX8" fmla="*/ 1053703 w 8188033"/>
              <a:gd name="connsiteY8" fmla="*/ 867976 h 2108080"/>
              <a:gd name="connsiteX9" fmla="*/ 732156 w 8188033"/>
              <a:gd name="connsiteY9" fmla="*/ 908169 h 2108080"/>
              <a:gd name="connsiteX10" fmla="*/ 490995 w 8188033"/>
              <a:gd name="connsiteY10" fmla="*/ 1008653 h 2108080"/>
              <a:gd name="connsiteX11" fmla="*/ 8675 w 8188033"/>
              <a:gd name="connsiteY11" fmla="*/ 1129233 h 2108080"/>
              <a:gd name="connsiteX0" fmla="*/ 8188033 w 8188033"/>
              <a:gd name="connsiteY0" fmla="*/ 309301 h 2152306"/>
              <a:gd name="connsiteX1" fmla="*/ 7622645 w 8188033"/>
              <a:gd name="connsiteY1" fmla="*/ 56752 h 2152306"/>
              <a:gd name="connsiteX2" fmla="*/ 6422096 w 8188033"/>
              <a:gd name="connsiteY2" fmla="*/ 290085 h 2152306"/>
              <a:gd name="connsiteX3" fmla="*/ 2844955 w 8188033"/>
              <a:gd name="connsiteY3" fmla="*/ 1986845 h 2152306"/>
              <a:gd name="connsiteX4" fmla="*/ 1642326 w 8188033"/>
              <a:gd name="connsiteY4" fmla="*/ 1998482 h 2152306"/>
              <a:gd name="connsiteX5" fmla="*/ 1513284 w 8188033"/>
              <a:gd name="connsiteY5" fmla="*/ 1303559 h 2152306"/>
              <a:gd name="connsiteX6" fmla="*/ 1370491 w 8188033"/>
              <a:gd name="connsiteY6" fmla="*/ 1030138 h 2152306"/>
              <a:gd name="connsiteX7" fmla="*/ 1184332 w 8188033"/>
              <a:gd name="connsiteY7" fmla="*/ 932298 h 2152306"/>
              <a:gd name="connsiteX8" fmla="*/ 1053703 w 8188033"/>
              <a:gd name="connsiteY8" fmla="*/ 912202 h 2152306"/>
              <a:gd name="connsiteX9" fmla="*/ 732156 w 8188033"/>
              <a:gd name="connsiteY9" fmla="*/ 952395 h 2152306"/>
              <a:gd name="connsiteX10" fmla="*/ 490995 w 8188033"/>
              <a:gd name="connsiteY10" fmla="*/ 1052879 h 2152306"/>
              <a:gd name="connsiteX11" fmla="*/ 8675 w 8188033"/>
              <a:gd name="connsiteY11" fmla="*/ 1173459 h 2152306"/>
              <a:gd name="connsiteX0" fmla="*/ 8188033 w 8188033"/>
              <a:gd name="connsiteY0" fmla="*/ 309301 h 2152306"/>
              <a:gd name="connsiteX1" fmla="*/ 7622645 w 8188033"/>
              <a:gd name="connsiteY1" fmla="*/ 56752 h 2152306"/>
              <a:gd name="connsiteX2" fmla="*/ 6422096 w 8188033"/>
              <a:gd name="connsiteY2" fmla="*/ 290085 h 2152306"/>
              <a:gd name="connsiteX3" fmla="*/ 2844955 w 8188033"/>
              <a:gd name="connsiteY3" fmla="*/ 1986845 h 2152306"/>
              <a:gd name="connsiteX4" fmla="*/ 1642326 w 8188033"/>
              <a:gd name="connsiteY4" fmla="*/ 1998482 h 2152306"/>
              <a:gd name="connsiteX5" fmla="*/ 1513284 w 8188033"/>
              <a:gd name="connsiteY5" fmla="*/ 1303559 h 2152306"/>
              <a:gd name="connsiteX6" fmla="*/ 1370491 w 8188033"/>
              <a:gd name="connsiteY6" fmla="*/ 1030138 h 2152306"/>
              <a:gd name="connsiteX7" fmla="*/ 1184332 w 8188033"/>
              <a:gd name="connsiteY7" fmla="*/ 932298 h 2152306"/>
              <a:gd name="connsiteX8" fmla="*/ 1053703 w 8188033"/>
              <a:gd name="connsiteY8" fmla="*/ 912202 h 2152306"/>
              <a:gd name="connsiteX9" fmla="*/ 732156 w 8188033"/>
              <a:gd name="connsiteY9" fmla="*/ 952395 h 2152306"/>
              <a:gd name="connsiteX10" fmla="*/ 490995 w 8188033"/>
              <a:gd name="connsiteY10" fmla="*/ 1052879 h 2152306"/>
              <a:gd name="connsiteX11" fmla="*/ 8675 w 8188033"/>
              <a:gd name="connsiteY11" fmla="*/ 1173459 h 2152306"/>
              <a:gd name="connsiteX0" fmla="*/ 8188033 w 8188033"/>
              <a:gd name="connsiteY0" fmla="*/ 309301 h 2117599"/>
              <a:gd name="connsiteX1" fmla="*/ 7622645 w 8188033"/>
              <a:gd name="connsiteY1" fmla="*/ 56752 h 2117599"/>
              <a:gd name="connsiteX2" fmla="*/ 6422096 w 8188033"/>
              <a:gd name="connsiteY2" fmla="*/ 290085 h 2117599"/>
              <a:gd name="connsiteX3" fmla="*/ 2844955 w 8188033"/>
              <a:gd name="connsiteY3" fmla="*/ 1986845 h 2117599"/>
              <a:gd name="connsiteX4" fmla="*/ 1642326 w 8188033"/>
              <a:gd name="connsiteY4" fmla="*/ 1998482 h 2117599"/>
              <a:gd name="connsiteX5" fmla="*/ 1513284 w 8188033"/>
              <a:gd name="connsiteY5" fmla="*/ 1303559 h 2117599"/>
              <a:gd name="connsiteX6" fmla="*/ 1370491 w 8188033"/>
              <a:gd name="connsiteY6" fmla="*/ 1030138 h 2117599"/>
              <a:gd name="connsiteX7" fmla="*/ 1184332 w 8188033"/>
              <a:gd name="connsiteY7" fmla="*/ 932298 h 2117599"/>
              <a:gd name="connsiteX8" fmla="*/ 1053703 w 8188033"/>
              <a:gd name="connsiteY8" fmla="*/ 912202 h 2117599"/>
              <a:gd name="connsiteX9" fmla="*/ 732156 w 8188033"/>
              <a:gd name="connsiteY9" fmla="*/ 952395 h 2117599"/>
              <a:gd name="connsiteX10" fmla="*/ 490995 w 8188033"/>
              <a:gd name="connsiteY10" fmla="*/ 1052879 h 2117599"/>
              <a:gd name="connsiteX11" fmla="*/ 8675 w 8188033"/>
              <a:gd name="connsiteY11" fmla="*/ 1173459 h 2117599"/>
              <a:gd name="connsiteX0" fmla="*/ 8188033 w 8188033"/>
              <a:gd name="connsiteY0" fmla="*/ 309301 h 2123289"/>
              <a:gd name="connsiteX1" fmla="*/ 7622645 w 8188033"/>
              <a:gd name="connsiteY1" fmla="*/ 56752 h 2123289"/>
              <a:gd name="connsiteX2" fmla="*/ 6422096 w 8188033"/>
              <a:gd name="connsiteY2" fmla="*/ 290085 h 2123289"/>
              <a:gd name="connsiteX3" fmla="*/ 2844955 w 8188033"/>
              <a:gd name="connsiteY3" fmla="*/ 1986845 h 2123289"/>
              <a:gd name="connsiteX4" fmla="*/ 1642326 w 8188033"/>
              <a:gd name="connsiteY4" fmla="*/ 1998482 h 2123289"/>
              <a:gd name="connsiteX5" fmla="*/ 1513284 w 8188033"/>
              <a:gd name="connsiteY5" fmla="*/ 1303559 h 2123289"/>
              <a:gd name="connsiteX6" fmla="*/ 1370491 w 8188033"/>
              <a:gd name="connsiteY6" fmla="*/ 1030138 h 2123289"/>
              <a:gd name="connsiteX7" fmla="*/ 1184332 w 8188033"/>
              <a:gd name="connsiteY7" fmla="*/ 932298 h 2123289"/>
              <a:gd name="connsiteX8" fmla="*/ 1053703 w 8188033"/>
              <a:gd name="connsiteY8" fmla="*/ 912202 h 2123289"/>
              <a:gd name="connsiteX9" fmla="*/ 732156 w 8188033"/>
              <a:gd name="connsiteY9" fmla="*/ 952395 h 2123289"/>
              <a:gd name="connsiteX10" fmla="*/ 490995 w 8188033"/>
              <a:gd name="connsiteY10" fmla="*/ 1052879 h 2123289"/>
              <a:gd name="connsiteX11" fmla="*/ 8675 w 8188033"/>
              <a:gd name="connsiteY11" fmla="*/ 1173459 h 2123289"/>
              <a:gd name="connsiteX0" fmla="*/ 8188033 w 8188033"/>
              <a:gd name="connsiteY0" fmla="*/ 309301 h 2104772"/>
              <a:gd name="connsiteX1" fmla="*/ 7622645 w 8188033"/>
              <a:gd name="connsiteY1" fmla="*/ 56752 h 2104772"/>
              <a:gd name="connsiteX2" fmla="*/ 6422096 w 8188033"/>
              <a:gd name="connsiteY2" fmla="*/ 290085 h 2104772"/>
              <a:gd name="connsiteX3" fmla="*/ 2844955 w 8188033"/>
              <a:gd name="connsiteY3" fmla="*/ 1986845 h 2104772"/>
              <a:gd name="connsiteX4" fmla="*/ 1642326 w 8188033"/>
              <a:gd name="connsiteY4" fmla="*/ 1998482 h 2104772"/>
              <a:gd name="connsiteX5" fmla="*/ 1513284 w 8188033"/>
              <a:gd name="connsiteY5" fmla="*/ 1303559 h 2104772"/>
              <a:gd name="connsiteX6" fmla="*/ 1370491 w 8188033"/>
              <a:gd name="connsiteY6" fmla="*/ 1030138 h 2104772"/>
              <a:gd name="connsiteX7" fmla="*/ 1184332 w 8188033"/>
              <a:gd name="connsiteY7" fmla="*/ 932298 h 2104772"/>
              <a:gd name="connsiteX8" fmla="*/ 1053703 w 8188033"/>
              <a:gd name="connsiteY8" fmla="*/ 912202 h 2104772"/>
              <a:gd name="connsiteX9" fmla="*/ 732156 w 8188033"/>
              <a:gd name="connsiteY9" fmla="*/ 952395 h 2104772"/>
              <a:gd name="connsiteX10" fmla="*/ 490995 w 8188033"/>
              <a:gd name="connsiteY10" fmla="*/ 1052879 h 2104772"/>
              <a:gd name="connsiteX11" fmla="*/ 8675 w 8188033"/>
              <a:gd name="connsiteY11" fmla="*/ 1173459 h 2104772"/>
              <a:gd name="connsiteX0" fmla="*/ 8188033 w 8188033"/>
              <a:gd name="connsiteY0" fmla="*/ 309301 h 2102087"/>
              <a:gd name="connsiteX1" fmla="*/ 7622645 w 8188033"/>
              <a:gd name="connsiteY1" fmla="*/ 56752 h 2102087"/>
              <a:gd name="connsiteX2" fmla="*/ 6422096 w 8188033"/>
              <a:gd name="connsiteY2" fmla="*/ 290085 h 2102087"/>
              <a:gd name="connsiteX3" fmla="*/ 2844955 w 8188033"/>
              <a:gd name="connsiteY3" fmla="*/ 1986845 h 2102087"/>
              <a:gd name="connsiteX4" fmla="*/ 1708229 w 8188033"/>
              <a:gd name="connsiteY4" fmla="*/ 1990244 h 2102087"/>
              <a:gd name="connsiteX5" fmla="*/ 1513284 w 8188033"/>
              <a:gd name="connsiteY5" fmla="*/ 1303559 h 2102087"/>
              <a:gd name="connsiteX6" fmla="*/ 1370491 w 8188033"/>
              <a:gd name="connsiteY6" fmla="*/ 1030138 h 2102087"/>
              <a:gd name="connsiteX7" fmla="*/ 1184332 w 8188033"/>
              <a:gd name="connsiteY7" fmla="*/ 932298 h 2102087"/>
              <a:gd name="connsiteX8" fmla="*/ 1053703 w 8188033"/>
              <a:gd name="connsiteY8" fmla="*/ 912202 h 2102087"/>
              <a:gd name="connsiteX9" fmla="*/ 732156 w 8188033"/>
              <a:gd name="connsiteY9" fmla="*/ 952395 h 2102087"/>
              <a:gd name="connsiteX10" fmla="*/ 490995 w 8188033"/>
              <a:gd name="connsiteY10" fmla="*/ 1052879 h 2102087"/>
              <a:gd name="connsiteX11" fmla="*/ 8675 w 8188033"/>
              <a:gd name="connsiteY11" fmla="*/ 1173459 h 2102087"/>
              <a:gd name="connsiteX0" fmla="*/ 8188033 w 8188033"/>
              <a:gd name="connsiteY0" fmla="*/ 309301 h 2116168"/>
              <a:gd name="connsiteX1" fmla="*/ 7622645 w 8188033"/>
              <a:gd name="connsiteY1" fmla="*/ 56752 h 2116168"/>
              <a:gd name="connsiteX2" fmla="*/ 6422096 w 8188033"/>
              <a:gd name="connsiteY2" fmla="*/ 290085 h 2116168"/>
              <a:gd name="connsiteX3" fmla="*/ 2844955 w 8188033"/>
              <a:gd name="connsiteY3" fmla="*/ 1986845 h 2116168"/>
              <a:gd name="connsiteX4" fmla="*/ 1708229 w 8188033"/>
              <a:gd name="connsiteY4" fmla="*/ 1990244 h 2116168"/>
              <a:gd name="connsiteX5" fmla="*/ 1513284 w 8188033"/>
              <a:gd name="connsiteY5" fmla="*/ 1303559 h 2116168"/>
              <a:gd name="connsiteX6" fmla="*/ 1370491 w 8188033"/>
              <a:gd name="connsiteY6" fmla="*/ 1030138 h 2116168"/>
              <a:gd name="connsiteX7" fmla="*/ 1184332 w 8188033"/>
              <a:gd name="connsiteY7" fmla="*/ 932298 h 2116168"/>
              <a:gd name="connsiteX8" fmla="*/ 1053703 w 8188033"/>
              <a:gd name="connsiteY8" fmla="*/ 912202 h 2116168"/>
              <a:gd name="connsiteX9" fmla="*/ 732156 w 8188033"/>
              <a:gd name="connsiteY9" fmla="*/ 952395 h 2116168"/>
              <a:gd name="connsiteX10" fmla="*/ 490995 w 8188033"/>
              <a:gd name="connsiteY10" fmla="*/ 1052879 h 2116168"/>
              <a:gd name="connsiteX11" fmla="*/ 8675 w 8188033"/>
              <a:gd name="connsiteY11" fmla="*/ 1173459 h 2116168"/>
              <a:gd name="connsiteX0" fmla="*/ 8188033 w 8188033"/>
              <a:gd name="connsiteY0" fmla="*/ 309301 h 2146478"/>
              <a:gd name="connsiteX1" fmla="*/ 7622645 w 8188033"/>
              <a:gd name="connsiteY1" fmla="*/ 56752 h 2146478"/>
              <a:gd name="connsiteX2" fmla="*/ 6422096 w 8188033"/>
              <a:gd name="connsiteY2" fmla="*/ 290085 h 2146478"/>
              <a:gd name="connsiteX3" fmla="*/ 2844955 w 8188033"/>
              <a:gd name="connsiteY3" fmla="*/ 1986845 h 2146478"/>
              <a:gd name="connsiteX4" fmla="*/ 1708229 w 8188033"/>
              <a:gd name="connsiteY4" fmla="*/ 1990244 h 2146478"/>
              <a:gd name="connsiteX5" fmla="*/ 1513284 w 8188033"/>
              <a:gd name="connsiteY5" fmla="*/ 1303559 h 2146478"/>
              <a:gd name="connsiteX6" fmla="*/ 1370491 w 8188033"/>
              <a:gd name="connsiteY6" fmla="*/ 1030138 h 2146478"/>
              <a:gd name="connsiteX7" fmla="*/ 1184332 w 8188033"/>
              <a:gd name="connsiteY7" fmla="*/ 932298 h 2146478"/>
              <a:gd name="connsiteX8" fmla="*/ 1053703 w 8188033"/>
              <a:gd name="connsiteY8" fmla="*/ 912202 h 2146478"/>
              <a:gd name="connsiteX9" fmla="*/ 732156 w 8188033"/>
              <a:gd name="connsiteY9" fmla="*/ 952395 h 2146478"/>
              <a:gd name="connsiteX10" fmla="*/ 490995 w 8188033"/>
              <a:gd name="connsiteY10" fmla="*/ 1052879 h 2146478"/>
              <a:gd name="connsiteX11" fmla="*/ 8675 w 8188033"/>
              <a:gd name="connsiteY11" fmla="*/ 1173459 h 2146478"/>
              <a:gd name="connsiteX0" fmla="*/ 8188033 w 8188033"/>
              <a:gd name="connsiteY0" fmla="*/ 309301 h 2146478"/>
              <a:gd name="connsiteX1" fmla="*/ 7622645 w 8188033"/>
              <a:gd name="connsiteY1" fmla="*/ 56752 h 2146478"/>
              <a:gd name="connsiteX2" fmla="*/ 6422096 w 8188033"/>
              <a:gd name="connsiteY2" fmla="*/ 290085 h 2146478"/>
              <a:gd name="connsiteX3" fmla="*/ 2844955 w 8188033"/>
              <a:gd name="connsiteY3" fmla="*/ 1986845 h 2146478"/>
              <a:gd name="connsiteX4" fmla="*/ 1708229 w 8188033"/>
              <a:gd name="connsiteY4" fmla="*/ 1990244 h 2146478"/>
              <a:gd name="connsiteX5" fmla="*/ 1513284 w 8188033"/>
              <a:gd name="connsiteY5" fmla="*/ 1303559 h 2146478"/>
              <a:gd name="connsiteX6" fmla="*/ 1370491 w 8188033"/>
              <a:gd name="connsiteY6" fmla="*/ 1030138 h 2146478"/>
              <a:gd name="connsiteX7" fmla="*/ 1184332 w 8188033"/>
              <a:gd name="connsiteY7" fmla="*/ 932298 h 2146478"/>
              <a:gd name="connsiteX8" fmla="*/ 1053703 w 8188033"/>
              <a:gd name="connsiteY8" fmla="*/ 912202 h 2146478"/>
              <a:gd name="connsiteX9" fmla="*/ 732156 w 8188033"/>
              <a:gd name="connsiteY9" fmla="*/ 952395 h 2146478"/>
              <a:gd name="connsiteX10" fmla="*/ 490995 w 8188033"/>
              <a:gd name="connsiteY10" fmla="*/ 1052879 h 2146478"/>
              <a:gd name="connsiteX11" fmla="*/ 8675 w 8188033"/>
              <a:gd name="connsiteY11" fmla="*/ 1173459 h 2146478"/>
              <a:gd name="connsiteX0" fmla="*/ 8188033 w 8188033"/>
              <a:gd name="connsiteY0" fmla="*/ 266782 h 2105902"/>
              <a:gd name="connsiteX1" fmla="*/ 7622645 w 8188033"/>
              <a:gd name="connsiteY1" fmla="*/ 14233 h 2105902"/>
              <a:gd name="connsiteX2" fmla="*/ 6422096 w 8188033"/>
              <a:gd name="connsiteY2" fmla="*/ 247566 h 2105902"/>
              <a:gd name="connsiteX3" fmla="*/ 2919095 w 8188033"/>
              <a:gd name="connsiteY3" fmla="*/ 1985515 h 2105902"/>
              <a:gd name="connsiteX4" fmla="*/ 1708229 w 8188033"/>
              <a:gd name="connsiteY4" fmla="*/ 1947725 h 2105902"/>
              <a:gd name="connsiteX5" fmla="*/ 1513284 w 8188033"/>
              <a:gd name="connsiteY5" fmla="*/ 1261040 h 2105902"/>
              <a:gd name="connsiteX6" fmla="*/ 1370491 w 8188033"/>
              <a:gd name="connsiteY6" fmla="*/ 987619 h 2105902"/>
              <a:gd name="connsiteX7" fmla="*/ 1184332 w 8188033"/>
              <a:gd name="connsiteY7" fmla="*/ 889779 h 2105902"/>
              <a:gd name="connsiteX8" fmla="*/ 1053703 w 8188033"/>
              <a:gd name="connsiteY8" fmla="*/ 869683 h 2105902"/>
              <a:gd name="connsiteX9" fmla="*/ 732156 w 8188033"/>
              <a:gd name="connsiteY9" fmla="*/ 909876 h 2105902"/>
              <a:gd name="connsiteX10" fmla="*/ 490995 w 8188033"/>
              <a:gd name="connsiteY10" fmla="*/ 1010360 h 2105902"/>
              <a:gd name="connsiteX11" fmla="*/ 8675 w 8188033"/>
              <a:gd name="connsiteY11" fmla="*/ 1130940 h 2105902"/>
              <a:gd name="connsiteX0" fmla="*/ 8188033 w 8188033"/>
              <a:gd name="connsiteY0" fmla="*/ 266782 h 2105902"/>
              <a:gd name="connsiteX1" fmla="*/ 7622645 w 8188033"/>
              <a:gd name="connsiteY1" fmla="*/ 14233 h 2105902"/>
              <a:gd name="connsiteX2" fmla="*/ 6422096 w 8188033"/>
              <a:gd name="connsiteY2" fmla="*/ 247566 h 2105902"/>
              <a:gd name="connsiteX3" fmla="*/ 2919095 w 8188033"/>
              <a:gd name="connsiteY3" fmla="*/ 1985515 h 2105902"/>
              <a:gd name="connsiteX4" fmla="*/ 1708229 w 8188033"/>
              <a:gd name="connsiteY4" fmla="*/ 1947725 h 2105902"/>
              <a:gd name="connsiteX5" fmla="*/ 1513284 w 8188033"/>
              <a:gd name="connsiteY5" fmla="*/ 1261040 h 2105902"/>
              <a:gd name="connsiteX6" fmla="*/ 1370491 w 8188033"/>
              <a:gd name="connsiteY6" fmla="*/ 987619 h 2105902"/>
              <a:gd name="connsiteX7" fmla="*/ 1184332 w 8188033"/>
              <a:gd name="connsiteY7" fmla="*/ 889779 h 2105902"/>
              <a:gd name="connsiteX8" fmla="*/ 1053703 w 8188033"/>
              <a:gd name="connsiteY8" fmla="*/ 869683 h 2105902"/>
              <a:gd name="connsiteX9" fmla="*/ 732156 w 8188033"/>
              <a:gd name="connsiteY9" fmla="*/ 909876 h 2105902"/>
              <a:gd name="connsiteX10" fmla="*/ 490995 w 8188033"/>
              <a:gd name="connsiteY10" fmla="*/ 1010360 h 2105902"/>
              <a:gd name="connsiteX11" fmla="*/ 8675 w 8188033"/>
              <a:gd name="connsiteY11" fmla="*/ 1130940 h 2105902"/>
              <a:gd name="connsiteX0" fmla="*/ 8188033 w 8188033"/>
              <a:gd name="connsiteY0" fmla="*/ 266782 h 2010784"/>
              <a:gd name="connsiteX1" fmla="*/ 7622645 w 8188033"/>
              <a:gd name="connsiteY1" fmla="*/ 14233 h 2010784"/>
              <a:gd name="connsiteX2" fmla="*/ 6422096 w 8188033"/>
              <a:gd name="connsiteY2" fmla="*/ 247566 h 2010784"/>
              <a:gd name="connsiteX3" fmla="*/ 2919095 w 8188033"/>
              <a:gd name="connsiteY3" fmla="*/ 1985515 h 2010784"/>
              <a:gd name="connsiteX4" fmla="*/ 1513284 w 8188033"/>
              <a:gd name="connsiteY4" fmla="*/ 1261040 h 2010784"/>
              <a:gd name="connsiteX5" fmla="*/ 1370491 w 8188033"/>
              <a:gd name="connsiteY5" fmla="*/ 987619 h 2010784"/>
              <a:gd name="connsiteX6" fmla="*/ 1184332 w 8188033"/>
              <a:gd name="connsiteY6" fmla="*/ 889779 h 2010784"/>
              <a:gd name="connsiteX7" fmla="*/ 1053703 w 8188033"/>
              <a:gd name="connsiteY7" fmla="*/ 869683 h 2010784"/>
              <a:gd name="connsiteX8" fmla="*/ 732156 w 8188033"/>
              <a:gd name="connsiteY8" fmla="*/ 909876 h 2010784"/>
              <a:gd name="connsiteX9" fmla="*/ 490995 w 8188033"/>
              <a:gd name="connsiteY9" fmla="*/ 1010360 h 2010784"/>
              <a:gd name="connsiteX10" fmla="*/ 8675 w 8188033"/>
              <a:gd name="connsiteY10" fmla="*/ 1130940 h 2010784"/>
              <a:gd name="connsiteX0" fmla="*/ 8188033 w 8188033"/>
              <a:gd name="connsiteY0" fmla="*/ 266782 h 2096851"/>
              <a:gd name="connsiteX1" fmla="*/ 7622645 w 8188033"/>
              <a:gd name="connsiteY1" fmla="*/ 14233 h 2096851"/>
              <a:gd name="connsiteX2" fmla="*/ 6422096 w 8188033"/>
              <a:gd name="connsiteY2" fmla="*/ 247566 h 2096851"/>
              <a:gd name="connsiteX3" fmla="*/ 2919095 w 8188033"/>
              <a:gd name="connsiteY3" fmla="*/ 1985515 h 2096851"/>
              <a:gd name="connsiteX4" fmla="*/ 1513284 w 8188033"/>
              <a:gd name="connsiteY4" fmla="*/ 1261040 h 2096851"/>
              <a:gd name="connsiteX5" fmla="*/ 1370491 w 8188033"/>
              <a:gd name="connsiteY5" fmla="*/ 987619 h 2096851"/>
              <a:gd name="connsiteX6" fmla="*/ 1184332 w 8188033"/>
              <a:gd name="connsiteY6" fmla="*/ 889779 h 2096851"/>
              <a:gd name="connsiteX7" fmla="*/ 1053703 w 8188033"/>
              <a:gd name="connsiteY7" fmla="*/ 869683 h 2096851"/>
              <a:gd name="connsiteX8" fmla="*/ 732156 w 8188033"/>
              <a:gd name="connsiteY8" fmla="*/ 909876 h 2096851"/>
              <a:gd name="connsiteX9" fmla="*/ 490995 w 8188033"/>
              <a:gd name="connsiteY9" fmla="*/ 1010360 h 2096851"/>
              <a:gd name="connsiteX10" fmla="*/ 8675 w 8188033"/>
              <a:gd name="connsiteY10" fmla="*/ 1130940 h 2096851"/>
              <a:gd name="connsiteX0" fmla="*/ 8188033 w 8188033"/>
              <a:gd name="connsiteY0" fmla="*/ 266782 h 2096851"/>
              <a:gd name="connsiteX1" fmla="*/ 7622645 w 8188033"/>
              <a:gd name="connsiteY1" fmla="*/ 14233 h 2096851"/>
              <a:gd name="connsiteX2" fmla="*/ 6422096 w 8188033"/>
              <a:gd name="connsiteY2" fmla="*/ 247566 h 2096851"/>
              <a:gd name="connsiteX3" fmla="*/ 2919095 w 8188033"/>
              <a:gd name="connsiteY3" fmla="*/ 1985515 h 2096851"/>
              <a:gd name="connsiteX4" fmla="*/ 1513284 w 8188033"/>
              <a:gd name="connsiteY4" fmla="*/ 1261040 h 2096851"/>
              <a:gd name="connsiteX5" fmla="*/ 1370491 w 8188033"/>
              <a:gd name="connsiteY5" fmla="*/ 987619 h 2096851"/>
              <a:gd name="connsiteX6" fmla="*/ 1184332 w 8188033"/>
              <a:gd name="connsiteY6" fmla="*/ 889779 h 2096851"/>
              <a:gd name="connsiteX7" fmla="*/ 1053703 w 8188033"/>
              <a:gd name="connsiteY7" fmla="*/ 869683 h 2096851"/>
              <a:gd name="connsiteX8" fmla="*/ 732156 w 8188033"/>
              <a:gd name="connsiteY8" fmla="*/ 909876 h 2096851"/>
              <a:gd name="connsiteX9" fmla="*/ 490995 w 8188033"/>
              <a:gd name="connsiteY9" fmla="*/ 1010360 h 2096851"/>
              <a:gd name="connsiteX10" fmla="*/ 8675 w 8188033"/>
              <a:gd name="connsiteY10" fmla="*/ 1130940 h 2096851"/>
              <a:gd name="connsiteX0" fmla="*/ 8188033 w 8188033"/>
              <a:gd name="connsiteY0" fmla="*/ 266782 h 2162467"/>
              <a:gd name="connsiteX1" fmla="*/ 7622645 w 8188033"/>
              <a:gd name="connsiteY1" fmla="*/ 14233 h 2162467"/>
              <a:gd name="connsiteX2" fmla="*/ 6422096 w 8188033"/>
              <a:gd name="connsiteY2" fmla="*/ 247566 h 2162467"/>
              <a:gd name="connsiteX3" fmla="*/ 2919095 w 8188033"/>
              <a:gd name="connsiteY3" fmla="*/ 1985515 h 2162467"/>
              <a:gd name="connsiteX4" fmla="*/ 1513284 w 8188033"/>
              <a:gd name="connsiteY4" fmla="*/ 1261040 h 2162467"/>
              <a:gd name="connsiteX5" fmla="*/ 1370491 w 8188033"/>
              <a:gd name="connsiteY5" fmla="*/ 987619 h 2162467"/>
              <a:gd name="connsiteX6" fmla="*/ 1184332 w 8188033"/>
              <a:gd name="connsiteY6" fmla="*/ 889779 h 2162467"/>
              <a:gd name="connsiteX7" fmla="*/ 1053703 w 8188033"/>
              <a:gd name="connsiteY7" fmla="*/ 869683 h 2162467"/>
              <a:gd name="connsiteX8" fmla="*/ 732156 w 8188033"/>
              <a:gd name="connsiteY8" fmla="*/ 909876 h 2162467"/>
              <a:gd name="connsiteX9" fmla="*/ 490995 w 8188033"/>
              <a:gd name="connsiteY9" fmla="*/ 1010360 h 2162467"/>
              <a:gd name="connsiteX10" fmla="*/ 8675 w 8188033"/>
              <a:gd name="connsiteY10" fmla="*/ 1130940 h 2162467"/>
              <a:gd name="connsiteX0" fmla="*/ 8188033 w 8188033"/>
              <a:gd name="connsiteY0" fmla="*/ 266782 h 2130897"/>
              <a:gd name="connsiteX1" fmla="*/ 7622645 w 8188033"/>
              <a:gd name="connsiteY1" fmla="*/ 14233 h 2130897"/>
              <a:gd name="connsiteX2" fmla="*/ 6422096 w 8188033"/>
              <a:gd name="connsiteY2" fmla="*/ 247566 h 2130897"/>
              <a:gd name="connsiteX3" fmla="*/ 2919095 w 8188033"/>
              <a:gd name="connsiteY3" fmla="*/ 1985515 h 2130897"/>
              <a:gd name="connsiteX4" fmla="*/ 1513284 w 8188033"/>
              <a:gd name="connsiteY4" fmla="*/ 1261040 h 2130897"/>
              <a:gd name="connsiteX5" fmla="*/ 1370491 w 8188033"/>
              <a:gd name="connsiteY5" fmla="*/ 987619 h 2130897"/>
              <a:gd name="connsiteX6" fmla="*/ 1184332 w 8188033"/>
              <a:gd name="connsiteY6" fmla="*/ 889779 h 2130897"/>
              <a:gd name="connsiteX7" fmla="*/ 1053703 w 8188033"/>
              <a:gd name="connsiteY7" fmla="*/ 869683 h 2130897"/>
              <a:gd name="connsiteX8" fmla="*/ 732156 w 8188033"/>
              <a:gd name="connsiteY8" fmla="*/ 909876 h 2130897"/>
              <a:gd name="connsiteX9" fmla="*/ 490995 w 8188033"/>
              <a:gd name="connsiteY9" fmla="*/ 1010360 h 2130897"/>
              <a:gd name="connsiteX10" fmla="*/ 8675 w 8188033"/>
              <a:gd name="connsiteY10" fmla="*/ 1130940 h 2130897"/>
              <a:gd name="connsiteX0" fmla="*/ 8188033 w 8188033"/>
              <a:gd name="connsiteY0" fmla="*/ 266782 h 2132402"/>
              <a:gd name="connsiteX1" fmla="*/ 7622645 w 8188033"/>
              <a:gd name="connsiteY1" fmla="*/ 14233 h 2132402"/>
              <a:gd name="connsiteX2" fmla="*/ 6422096 w 8188033"/>
              <a:gd name="connsiteY2" fmla="*/ 247566 h 2132402"/>
              <a:gd name="connsiteX3" fmla="*/ 2919095 w 8188033"/>
              <a:gd name="connsiteY3" fmla="*/ 1985515 h 2132402"/>
              <a:gd name="connsiteX4" fmla="*/ 1513284 w 8188033"/>
              <a:gd name="connsiteY4" fmla="*/ 1261040 h 2132402"/>
              <a:gd name="connsiteX5" fmla="*/ 1370491 w 8188033"/>
              <a:gd name="connsiteY5" fmla="*/ 987619 h 2132402"/>
              <a:gd name="connsiteX6" fmla="*/ 1184332 w 8188033"/>
              <a:gd name="connsiteY6" fmla="*/ 889779 h 2132402"/>
              <a:gd name="connsiteX7" fmla="*/ 1053703 w 8188033"/>
              <a:gd name="connsiteY7" fmla="*/ 869683 h 2132402"/>
              <a:gd name="connsiteX8" fmla="*/ 732156 w 8188033"/>
              <a:gd name="connsiteY8" fmla="*/ 909876 h 2132402"/>
              <a:gd name="connsiteX9" fmla="*/ 490995 w 8188033"/>
              <a:gd name="connsiteY9" fmla="*/ 1010360 h 2132402"/>
              <a:gd name="connsiteX10" fmla="*/ 8675 w 8188033"/>
              <a:gd name="connsiteY10" fmla="*/ 1130940 h 2132402"/>
              <a:gd name="connsiteX0" fmla="*/ 8188033 w 8188033"/>
              <a:gd name="connsiteY0" fmla="*/ 266782 h 2132402"/>
              <a:gd name="connsiteX1" fmla="*/ 7622645 w 8188033"/>
              <a:gd name="connsiteY1" fmla="*/ 14233 h 2132402"/>
              <a:gd name="connsiteX2" fmla="*/ 6422096 w 8188033"/>
              <a:gd name="connsiteY2" fmla="*/ 247566 h 2132402"/>
              <a:gd name="connsiteX3" fmla="*/ 2919095 w 8188033"/>
              <a:gd name="connsiteY3" fmla="*/ 1985515 h 2132402"/>
              <a:gd name="connsiteX4" fmla="*/ 1513284 w 8188033"/>
              <a:gd name="connsiteY4" fmla="*/ 1261040 h 2132402"/>
              <a:gd name="connsiteX5" fmla="*/ 1370491 w 8188033"/>
              <a:gd name="connsiteY5" fmla="*/ 987619 h 2132402"/>
              <a:gd name="connsiteX6" fmla="*/ 1184332 w 8188033"/>
              <a:gd name="connsiteY6" fmla="*/ 889779 h 2132402"/>
              <a:gd name="connsiteX7" fmla="*/ 1053703 w 8188033"/>
              <a:gd name="connsiteY7" fmla="*/ 869683 h 2132402"/>
              <a:gd name="connsiteX8" fmla="*/ 732156 w 8188033"/>
              <a:gd name="connsiteY8" fmla="*/ 909876 h 2132402"/>
              <a:gd name="connsiteX9" fmla="*/ 490995 w 8188033"/>
              <a:gd name="connsiteY9" fmla="*/ 1010360 h 2132402"/>
              <a:gd name="connsiteX10" fmla="*/ 8675 w 8188033"/>
              <a:gd name="connsiteY10" fmla="*/ 1130940 h 2132402"/>
              <a:gd name="connsiteX0" fmla="*/ 8188033 w 8188033"/>
              <a:gd name="connsiteY0" fmla="*/ 266782 h 2123766"/>
              <a:gd name="connsiteX1" fmla="*/ 7622645 w 8188033"/>
              <a:gd name="connsiteY1" fmla="*/ 14233 h 2123766"/>
              <a:gd name="connsiteX2" fmla="*/ 6422096 w 8188033"/>
              <a:gd name="connsiteY2" fmla="*/ 247566 h 2123766"/>
              <a:gd name="connsiteX3" fmla="*/ 2919095 w 8188033"/>
              <a:gd name="connsiteY3" fmla="*/ 1985515 h 2123766"/>
              <a:gd name="connsiteX4" fmla="*/ 1513284 w 8188033"/>
              <a:gd name="connsiteY4" fmla="*/ 1261040 h 2123766"/>
              <a:gd name="connsiteX5" fmla="*/ 1370491 w 8188033"/>
              <a:gd name="connsiteY5" fmla="*/ 987619 h 2123766"/>
              <a:gd name="connsiteX6" fmla="*/ 1184332 w 8188033"/>
              <a:gd name="connsiteY6" fmla="*/ 889779 h 2123766"/>
              <a:gd name="connsiteX7" fmla="*/ 1053703 w 8188033"/>
              <a:gd name="connsiteY7" fmla="*/ 869683 h 2123766"/>
              <a:gd name="connsiteX8" fmla="*/ 732156 w 8188033"/>
              <a:gd name="connsiteY8" fmla="*/ 909876 h 2123766"/>
              <a:gd name="connsiteX9" fmla="*/ 490995 w 8188033"/>
              <a:gd name="connsiteY9" fmla="*/ 1010360 h 2123766"/>
              <a:gd name="connsiteX10" fmla="*/ 8675 w 8188033"/>
              <a:gd name="connsiteY10" fmla="*/ 1130940 h 2123766"/>
              <a:gd name="connsiteX0" fmla="*/ 8188033 w 8188033"/>
              <a:gd name="connsiteY0" fmla="*/ 266782 h 2105825"/>
              <a:gd name="connsiteX1" fmla="*/ 7622645 w 8188033"/>
              <a:gd name="connsiteY1" fmla="*/ 14233 h 2105825"/>
              <a:gd name="connsiteX2" fmla="*/ 6422096 w 8188033"/>
              <a:gd name="connsiteY2" fmla="*/ 247566 h 2105825"/>
              <a:gd name="connsiteX3" fmla="*/ 2919095 w 8188033"/>
              <a:gd name="connsiteY3" fmla="*/ 1985515 h 2105825"/>
              <a:gd name="connsiteX4" fmla="*/ 1513284 w 8188033"/>
              <a:gd name="connsiteY4" fmla="*/ 1261040 h 2105825"/>
              <a:gd name="connsiteX5" fmla="*/ 1370491 w 8188033"/>
              <a:gd name="connsiteY5" fmla="*/ 987619 h 2105825"/>
              <a:gd name="connsiteX6" fmla="*/ 1184332 w 8188033"/>
              <a:gd name="connsiteY6" fmla="*/ 889779 h 2105825"/>
              <a:gd name="connsiteX7" fmla="*/ 1053703 w 8188033"/>
              <a:gd name="connsiteY7" fmla="*/ 869683 h 2105825"/>
              <a:gd name="connsiteX8" fmla="*/ 732156 w 8188033"/>
              <a:gd name="connsiteY8" fmla="*/ 909876 h 2105825"/>
              <a:gd name="connsiteX9" fmla="*/ 490995 w 8188033"/>
              <a:gd name="connsiteY9" fmla="*/ 1010360 h 2105825"/>
              <a:gd name="connsiteX10" fmla="*/ 8675 w 8188033"/>
              <a:gd name="connsiteY10" fmla="*/ 1130940 h 2105825"/>
              <a:gd name="connsiteX0" fmla="*/ 8188033 w 8188033"/>
              <a:gd name="connsiteY0" fmla="*/ 266782 h 2105825"/>
              <a:gd name="connsiteX1" fmla="*/ 7622645 w 8188033"/>
              <a:gd name="connsiteY1" fmla="*/ 14233 h 2105825"/>
              <a:gd name="connsiteX2" fmla="*/ 6422096 w 8188033"/>
              <a:gd name="connsiteY2" fmla="*/ 247566 h 2105825"/>
              <a:gd name="connsiteX3" fmla="*/ 2919095 w 8188033"/>
              <a:gd name="connsiteY3" fmla="*/ 1985515 h 2105825"/>
              <a:gd name="connsiteX4" fmla="*/ 1513284 w 8188033"/>
              <a:gd name="connsiteY4" fmla="*/ 1261040 h 2105825"/>
              <a:gd name="connsiteX5" fmla="*/ 1370491 w 8188033"/>
              <a:gd name="connsiteY5" fmla="*/ 987619 h 2105825"/>
              <a:gd name="connsiteX6" fmla="*/ 1184332 w 8188033"/>
              <a:gd name="connsiteY6" fmla="*/ 889779 h 2105825"/>
              <a:gd name="connsiteX7" fmla="*/ 1026407 w 8188033"/>
              <a:gd name="connsiteY7" fmla="*/ 896978 h 2105825"/>
              <a:gd name="connsiteX8" fmla="*/ 732156 w 8188033"/>
              <a:gd name="connsiteY8" fmla="*/ 909876 h 2105825"/>
              <a:gd name="connsiteX9" fmla="*/ 490995 w 8188033"/>
              <a:gd name="connsiteY9" fmla="*/ 1010360 h 2105825"/>
              <a:gd name="connsiteX10" fmla="*/ 8675 w 8188033"/>
              <a:gd name="connsiteY10" fmla="*/ 1130940 h 2105825"/>
              <a:gd name="connsiteX0" fmla="*/ 8188033 w 8188033"/>
              <a:gd name="connsiteY0" fmla="*/ 266782 h 2105825"/>
              <a:gd name="connsiteX1" fmla="*/ 7622645 w 8188033"/>
              <a:gd name="connsiteY1" fmla="*/ 14233 h 2105825"/>
              <a:gd name="connsiteX2" fmla="*/ 6422096 w 8188033"/>
              <a:gd name="connsiteY2" fmla="*/ 247566 h 2105825"/>
              <a:gd name="connsiteX3" fmla="*/ 2919095 w 8188033"/>
              <a:gd name="connsiteY3" fmla="*/ 1985515 h 2105825"/>
              <a:gd name="connsiteX4" fmla="*/ 1513284 w 8188033"/>
              <a:gd name="connsiteY4" fmla="*/ 1261040 h 2105825"/>
              <a:gd name="connsiteX5" fmla="*/ 1370491 w 8188033"/>
              <a:gd name="connsiteY5" fmla="*/ 987619 h 2105825"/>
              <a:gd name="connsiteX6" fmla="*/ 1143388 w 8188033"/>
              <a:gd name="connsiteY6" fmla="*/ 971666 h 2105825"/>
              <a:gd name="connsiteX7" fmla="*/ 1026407 w 8188033"/>
              <a:gd name="connsiteY7" fmla="*/ 896978 h 2105825"/>
              <a:gd name="connsiteX8" fmla="*/ 732156 w 8188033"/>
              <a:gd name="connsiteY8" fmla="*/ 909876 h 2105825"/>
              <a:gd name="connsiteX9" fmla="*/ 490995 w 8188033"/>
              <a:gd name="connsiteY9" fmla="*/ 1010360 h 2105825"/>
              <a:gd name="connsiteX10" fmla="*/ 8675 w 8188033"/>
              <a:gd name="connsiteY10" fmla="*/ 1130940 h 2105825"/>
              <a:gd name="connsiteX0" fmla="*/ 8188033 w 8188033"/>
              <a:gd name="connsiteY0" fmla="*/ 266782 h 2109804"/>
              <a:gd name="connsiteX1" fmla="*/ 7622645 w 8188033"/>
              <a:gd name="connsiteY1" fmla="*/ 14233 h 2109804"/>
              <a:gd name="connsiteX2" fmla="*/ 6422096 w 8188033"/>
              <a:gd name="connsiteY2" fmla="*/ 247566 h 2109804"/>
              <a:gd name="connsiteX3" fmla="*/ 2919095 w 8188033"/>
              <a:gd name="connsiteY3" fmla="*/ 1985515 h 2109804"/>
              <a:gd name="connsiteX4" fmla="*/ 1513284 w 8188033"/>
              <a:gd name="connsiteY4" fmla="*/ 1261040 h 2109804"/>
              <a:gd name="connsiteX5" fmla="*/ 1227190 w 8188033"/>
              <a:gd name="connsiteY5" fmla="*/ 1178687 h 2109804"/>
              <a:gd name="connsiteX6" fmla="*/ 1143388 w 8188033"/>
              <a:gd name="connsiteY6" fmla="*/ 971666 h 2109804"/>
              <a:gd name="connsiteX7" fmla="*/ 1026407 w 8188033"/>
              <a:gd name="connsiteY7" fmla="*/ 896978 h 2109804"/>
              <a:gd name="connsiteX8" fmla="*/ 732156 w 8188033"/>
              <a:gd name="connsiteY8" fmla="*/ 909876 h 2109804"/>
              <a:gd name="connsiteX9" fmla="*/ 490995 w 8188033"/>
              <a:gd name="connsiteY9" fmla="*/ 1010360 h 2109804"/>
              <a:gd name="connsiteX10" fmla="*/ 8675 w 8188033"/>
              <a:gd name="connsiteY10" fmla="*/ 1130940 h 2109804"/>
              <a:gd name="connsiteX0" fmla="*/ 8188033 w 8188033"/>
              <a:gd name="connsiteY0" fmla="*/ 266782 h 2041449"/>
              <a:gd name="connsiteX1" fmla="*/ 7622645 w 8188033"/>
              <a:gd name="connsiteY1" fmla="*/ 14233 h 2041449"/>
              <a:gd name="connsiteX2" fmla="*/ 6422096 w 8188033"/>
              <a:gd name="connsiteY2" fmla="*/ 247566 h 2041449"/>
              <a:gd name="connsiteX3" fmla="*/ 2919095 w 8188033"/>
              <a:gd name="connsiteY3" fmla="*/ 1985515 h 2041449"/>
              <a:gd name="connsiteX4" fmla="*/ 1458693 w 8188033"/>
              <a:gd name="connsiteY4" fmla="*/ 1574938 h 2041449"/>
              <a:gd name="connsiteX5" fmla="*/ 1227190 w 8188033"/>
              <a:gd name="connsiteY5" fmla="*/ 1178687 h 2041449"/>
              <a:gd name="connsiteX6" fmla="*/ 1143388 w 8188033"/>
              <a:gd name="connsiteY6" fmla="*/ 971666 h 2041449"/>
              <a:gd name="connsiteX7" fmla="*/ 1026407 w 8188033"/>
              <a:gd name="connsiteY7" fmla="*/ 896978 h 2041449"/>
              <a:gd name="connsiteX8" fmla="*/ 732156 w 8188033"/>
              <a:gd name="connsiteY8" fmla="*/ 909876 h 2041449"/>
              <a:gd name="connsiteX9" fmla="*/ 490995 w 8188033"/>
              <a:gd name="connsiteY9" fmla="*/ 1010360 h 2041449"/>
              <a:gd name="connsiteX10" fmla="*/ 8675 w 8188033"/>
              <a:gd name="connsiteY10" fmla="*/ 1130940 h 2041449"/>
              <a:gd name="connsiteX0" fmla="*/ 8188033 w 8188033"/>
              <a:gd name="connsiteY0" fmla="*/ 266782 h 2072423"/>
              <a:gd name="connsiteX1" fmla="*/ 7622645 w 8188033"/>
              <a:gd name="connsiteY1" fmla="*/ 14233 h 2072423"/>
              <a:gd name="connsiteX2" fmla="*/ 6422096 w 8188033"/>
              <a:gd name="connsiteY2" fmla="*/ 247566 h 2072423"/>
              <a:gd name="connsiteX3" fmla="*/ 2919095 w 8188033"/>
              <a:gd name="connsiteY3" fmla="*/ 1985515 h 2072423"/>
              <a:gd name="connsiteX4" fmla="*/ 1458693 w 8188033"/>
              <a:gd name="connsiteY4" fmla="*/ 1574938 h 2072423"/>
              <a:gd name="connsiteX5" fmla="*/ 1227190 w 8188033"/>
              <a:gd name="connsiteY5" fmla="*/ 1178687 h 2072423"/>
              <a:gd name="connsiteX6" fmla="*/ 1143388 w 8188033"/>
              <a:gd name="connsiteY6" fmla="*/ 971666 h 2072423"/>
              <a:gd name="connsiteX7" fmla="*/ 1026407 w 8188033"/>
              <a:gd name="connsiteY7" fmla="*/ 896978 h 2072423"/>
              <a:gd name="connsiteX8" fmla="*/ 732156 w 8188033"/>
              <a:gd name="connsiteY8" fmla="*/ 909876 h 2072423"/>
              <a:gd name="connsiteX9" fmla="*/ 490995 w 8188033"/>
              <a:gd name="connsiteY9" fmla="*/ 1010360 h 2072423"/>
              <a:gd name="connsiteX10" fmla="*/ 8675 w 8188033"/>
              <a:gd name="connsiteY10" fmla="*/ 1130940 h 2072423"/>
              <a:gd name="connsiteX0" fmla="*/ 8188033 w 8188033"/>
              <a:gd name="connsiteY0" fmla="*/ 266782 h 2044256"/>
              <a:gd name="connsiteX1" fmla="*/ 7622645 w 8188033"/>
              <a:gd name="connsiteY1" fmla="*/ 14233 h 2044256"/>
              <a:gd name="connsiteX2" fmla="*/ 6422096 w 8188033"/>
              <a:gd name="connsiteY2" fmla="*/ 247566 h 2044256"/>
              <a:gd name="connsiteX3" fmla="*/ 2919095 w 8188033"/>
              <a:gd name="connsiteY3" fmla="*/ 1985515 h 2044256"/>
              <a:gd name="connsiteX4" fmla="*/ 1458693 w 8188033"/>
              <a:gd name="connsiteY4" fmla="*/ 1574938 h 2044256"/>
              <a:gd name="connsiteX5" fmla="*/ 1143388 w 8188033"/>
              <a:gd name="connsiteY5" fmla="*/ 971666 h 2044256"/>
              <a:gd name="connsiteX6" fmla="*/ 1026407 w 8188033"/>
              <a:gd name="connsiteY6" fmla="*/ 896978 h 2044256"/>
              <a:gd name="connsiteX7" fmla="*/ 732156 w 8188033"/>
              <a:gd name="connsiteY7" fmla="*/ 909876 h 2044256"/>
              <a:gd name="connsiteX8" fmla="*/ 490995 w 8188033"/>
              <a:gd name="connsiteY8" fmla="*/ 1010360 h 2044256"/>
              <a:gd name="connsiteX9" fmla="*/ 8675 w 8188033"/>
              <a:gd name="connsiteY9" fmla="*/ 1130940 h 2044256"/>
              <a:gd name="connsiteX0" fmla="*/ 8188033 w 8188033"/>
              <a:gd name="connsiteY0" fmla="*/ 266782 h 2044256"/>
              <a:gd name="connsiteX1" fmla="*/ 7622645 w 8188033"/>
              <a:gd name="connsiteY1" fmla="*/ 14233 h 2044256"/>
              <a:gd name="connsiteX2" fmla="*/ 6422096 w 8188033"/>
              <a:gd name="connsiteY2" fmla="*/ 247566 h 2044256"/>
              <a:gd name="connsiteX3" fmla="*/ 2919095 w 8188033"/>
              <a:gd name="connsiteY3" fmla="*/ 1985515 h 2044256"/>
              <a:gd name="connsiteX4" fmla="*/ 1458693 w 8188033"/>
              <a:gd name="connsiteY4" fmla="*/ 1574938 h 2044256"/>
              <a:gd name="connsiteX5" fmla="*/ 1143388 w 8188033"/>
              <a:gd name="connsiteY5" fmla="*/ 971666 h 2044256"/>
              <a:gd name="connsiteX6" fmla="*/ 732156 w 8188033"/>
              <a:gd name="connsiteY6" fmla="*/ 909876 h 2044256"/>
              <a:gd name="connsiteX7" fmla="*/ 490995 w 8188033"/>
              <a:gd name="connsiteY7" fmla="*/ 1010360 h 2044256"/>
              <a:gd name="connsiteX8" fmla="*/ 8675 w 8188033"/>
              <a:gd name="connsiteY8" fmla="*/ 1130940 h 2044256"/>
              <a:gd name="connsiteX0" fmla="*/ 8188033 w 8188033"/>
              <a:gd name="connsiteY0" fmla="*/ 266782 h 2070346"/>
              <a:gd name="connsiteX1" fmla="*/ 7622645 w 8188033"/>
              <a:gd name="connsiteY1" fmla="*/ 14233 h 2070346"/>
              <a:gd name="connsiteX2" fmla="*/ 6422096 w 8188033"/>
              <a:gd name="connsiteY2" fmla="*/ 247566 h 2070346"/>
              <a:gd name="connsiteX3" fmla="*/ 2919095 w 8188033"/>
              <a:gd name="connsiteY3" fmla="*/ 1985515 h 2070346"/>
              <a:gd name="connsiteX4" fmla="*/ 1458693 w 8188033"/>
              <a:gd name="connsiteY4" fmla="*/ 1574938 h 2070346"/>
              <a:gd name="connsiteX5" fmla="*/ 1143388 w 8188033"/>
              <a:gd name="connsiteY5" fmla="*/ 971666 h 2070346"/>
              <a:gd name="connsiteX6" fmla="*/ 732156 w 8188033"/>
              <a:gd name="connsiteY6" fmla="*/ 909876 h 2070346"/>
              <a:gd name="connsiteX7" fmla="*/ 490995 w 8188033"/>
              <a:gd name="connsiteY7" fmla="*/ 1010360 h 2070346"/>
              <a:gd name="connsiteX8" fmla="*/ 8675 w 8188033"/>
              <a:gd name="connsiteY8" fmla="*/ 1130940 h 2070346"/>
              <a:gd name="connsiteX0" fmla="*/ 8188033 w 8188033"/>
              <a:gd name="connsiteY0" fmla="*/ 266782 h 2070346"/>
              <a:gd name="connsiteX1" fmla="*/ 7622645 w 8188033"/>
              <a:gd name="connsiteY1" fmla="*/ 14233 h 2070346"/>
              <a:gd name="connsiteX2" fmla="*/ 6422096 w 8188033"/>
              <a:gd name="connsiteY2" fmla="*/ 247566 h 2070346"/>
              <a:gd name="connsiteX3" fmla="*/ 2919095 w 8188033"/>
              <a:gd name="connsiteY3" fmla="*/ 1985515 h 2070346"/>
              <a:gd name="connsiteX4" fmla="*/ 1458693 w 8188033"/>
              <a:gd name="connsiteY4" fmla="*/ 1574938 h 2070346"/>
              <a:gd name="connsiteX5" fmla="*/ 1143388 w 8188033"/>
              <a:gd name="connsiteY5" fmla="*/ 971666 h 2070346"/>
              <a:gd name="connsiteX6" fmla="*/ 490995 w 8188033"/>
              <a:gd name="connsiteY6" fmla="*/ 1010360 h 2070346"/>
              <a:gd name="connsiteX7" fmla="*/ 8675 w 8188033"/>
              <a:gd name="connsiteY7" fmla="*/ 1130940 h 2070346"/>
              <a:gd name="connsiteX0" fmla="*/ 8188033 w 8188033"/>
              <a:gd name="connsiteY0" fmla="*/ 266782 h 2045038"/>
              <a:gd name="connsiteX1" fmla="*/ 7622645 w 8188033"/>
              <a:gd name="connsiteY1" fmla="*/ 14233 h 2045038"/>
              <a:gd name="connsiteX2" fmla="*/ 6422096 w 8188033"/>
              <a:gd name="connsiteY2" fmla="*/ 247566 h 2045038"/>
              <a:gd name="connsiteX3" fmla="*/ 2919095 w 8188033"/>
              <a:gd name="connsiteY3" fmla="*/ 1985515 h 2045038"/>
              <a:gd name="connsiteX4" fmla="*/ 1458693 w 8188033"/>
              <a:gd name="connsiteY4" fmla="*/ 1574938 h 2045038"/>
              <a:gd name="connsiteX5" fmla="*/ 1068325 w 8188033"/>
              <a:gd name="connsiteY5" fmla="*/ 917075 h 2045038"/>
              <a:gd name="connsiteX6" fmla="*/ 490995 w 8188033"/>
              <a:gd name="connsiteY6" fmla="*/ 1010360 h 2045038"/>
              <a:gd name="connsiteX7" fmla="*/ 8675 w 8188033"/>
              <a:gd name="connsiteY7" fmla="*/ 1130940 h 2045038"/>
              <a:gd name="connsiteX0" fmla="*/ 8188033 w 8188033"/>
              <a:gd name="connsiteY0" fmla="*/ 266782 h 2061030"/>
              <a:gd name="connsiteX1" fmla="*/ 7622645 w 8188033"/>
              <a:gd name="connsiteY1" fmla="*/ 14233 h 2061030"/>
              <a:gd name="connsiteX2" fmla="*/ 6422096 w 8188033"/>
              <a:gd name="connsiteY2" fmla="*/ 247566 h 2061030"/>
              <a:gd name="connsiteX3" fmla="*/ 2919095 w 8188033"/>
              <a:gd name="connsiteY3" fmla="*/ 1985515 h 2061030"/>
              <a:gd name="connsiteX4" fmla="*/ 1458693 w 8188033"/>
              <a:gd name="connsiteY4" fmla="*/ 1574938 h 2061030"/>
              <a:gd name="connsiteX5" fmla="*/ 1068325 w 8188033"/>
              <a:gd name="connsiteY5" fmla="*/ 917075 h 2061030"/>
              <a:gd name="connsiteX6" fmla="*/ 490995 w 8188033"/>
              <a:gd name="connsiteY6" fmla="*/ 1010360 h 2061030"/>
              <a:gd name="connsiteX7" fmla="*/ 8675 w 8188033"/>
              <a:gd name="connsiteY7" fmla="*/ 1130940 h 2061030"/>
              <a:gd name="connsiteX0" fmla="*/ 8188033 w 8188033"/>
              <a:gd name="connsiteY0" fmla="*/ 266782 h 2091554"/>
              <a:gd name="connsiteX1" fmla="*/ 7622645 w 8188033"/>
              <a:gd name="connsiteY1" fmla="*/ 14233 h 2091554"/>
              <a:gd name="connsiteX2" fmla="*/ 6422096 w 8188033"/>
              <a:gd name="connsiteY2" fmla="*/ 247566 h 2091554"/>
              <a:gd name="connsiteX3" fmla="*/ 2919095 w 8188033"/>
              <a:gd name="connsiteY3" fmla="*/ 1985515 h 2091554"/>
              <a:gd name="connsiteX4" fmla="*/ 1458693 w 8188033"/>
              <a:gd name="connsiteY4" fmla="*/ 1574938 h 2091554"/>
              <a:gd name="connsiteX5" fmla="*/ 1068325 w 8188033"/>
              <a:gd name="connsiteY5" fmla="*/ 917075 h 2091554"/>
              <a:gd name="connsiteX6" fmla="*/ 490995 w 8188033"/>
              <a:gd name="connsiteY6" fmla="*/ 1010360 h 2091554"/>
              <a:gd name="connsiteX7" fmla="*/ 8675 w 8188033"/>
              <a:gd name="connsiteY7" fmla="*/ 1130940 h 2091554"/>
              <a:gd name="connsiteX0" fmla="*/ 8188033 w 8188033"/>
              <a:gd name="connsiteY0" fmla="*/ 266782 h 2098299"/>
              <a:gd name="connsiteX1" fmla="*/ 7622645 w 8188033"/>
              <a:gd name="connsiteY1" fmla="*/ 14233 h 2098299"/>
              <a:gd name="connsiteX2" fmla="*/ 6422096 w 8188033"/>
              <a:gd name="connsiteY2" fmla="*/ 247566 h 2098299"/>
              <a:gd name="connsiteX3" fmla="*/ 2919095 w 8188033"/>
              <a:gd name="connsiteY3" fmla="*/ 1985515 h 2098299"/>
              <a:gd name="connsiteX4" fmla="*/ 1458693 w 8188033"/>
              <a:gd name="connsiteY4" fmla="*/ 1574938 h 2098299"/>
              <a:gd name="connsiteX5" fmla="*/ 1068325 w 8188033"/>
              <a:gd name="connsiteY5" fmla="*/ 917075 h 2098299"/>
              <a:gd name="connsiteX6" fmla="*/ 490995 w 8188033"/>
              <a:gd name="connsiteY6" fmla="*/ 1010360 h 2098299"/>
              <a:gd name="connsiteX7" fmla="*/ 8675 w 8188033"/>
              <a:gd name="connsiteY7" fmla="*/ 1130940 h 209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8033" h="2098299">
                <a:moveTo>
                  <a:pt x="8188033" y="266782"/>
                </a:moveTo>
                <a:cubicBezTo>
                  <a:pt x="7989578" y="153738"/>
                  <a:pt x="7916968" y="17436"/>
                  <a:pt x="7622645" y="14233"/>
                </a:cubicBezTo>
                <a:cubicBezTo>
                  <a:pt x="7328322" y="11030"/>
                  <a:pt x="7206021" y="-80981"/>
                  <a:pt x="6422096" y="247566"/>
                </a:cubicBezTo>
                <a:cubicBezTo>
                  <a:pt x="5638171" y="576113"/>
                  <a:pt x="3746329" y="1764286"/>
                  <a:pt x="2919095" y="1985515"/>
                </a:cubicBezTo>
                <a:cubicBezTo>
                  <a:pt x="2091861" y="2206744"/>
                  <a:pt x="1715588" y="2119004"/>
                  <a:pt x="1458693" y="1574938"/>
                </a:cubicBezTo>
                <a:cubicBezTo>
                  <a:pt x="1299346" y="1237464"/>
                  <a:pt x="1229608" y="1011171"/>
                  <a:pt x="1068325" y="917075"/>
                </a:cubicBezTo>
                <a:cubicBezTo>
                  <a:pt x="907042" y="822979"/>
                  <a:pt x="680114" y="983814"/>
                  <a:pt x="490995" y="1010360"/>
                </a:cubicBezTo>
                <a:cubicBezTo>
                  <a:pt x="370415" y="1047204"/>
                  <a:pt x="-66688" y="1107494"/>
                  <a:pt x="8675" y="1130940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0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24 C -0.00976 -0.01158 -0.03646 -0.03195 -0.04375 -0.03843 C -0.05547 -0.04213 -0.05664 -0.04676 -0.06927 -0.05232 C -0.08255 -0.0507 -0.09583 -0.0544 -0.10286 -0.04977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31" y="0"/>
            <a:ext cx="9786938" cy="6858000"/>
          </a:xfrm>
          <a:prstGeom prst="rect">
            <a:avLst/>
          </a:prstGeom>
          <a:effectLst>
            <a:outerShdw blurRad="2159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43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7901"/>
            <a:ext cx="12192000" cy="81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6298"/>
            <a:ext cx="12192000" cy="8844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100" y="165100"/>
            <a:ext cx="3009900" cy="3818530"/>
          </a:xfrm>
          <a:prstGeom prst="rect">
            <a:avLst/>
          </a:prstGeom>
          <a:effectLst>
            <a:outerShdw blurRad="1016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32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Pictures\Blog Pix\night lifeboat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985"/>
          <a:stretch/>
        </p:blipFill>
        <p:spPr bwMode="auto">
          <a:xfrm>
            <a:off x="347951" y="352427"/>
            <a:ext cx="11496098" cy="606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1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1" y="638175"/>
            <a:ext cx="8534399" cy="524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301" y="514350"/>
            <a:ext cx="7939398" cy="531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694" y="981813"/>
            <a:ext cx="7180612" cy="4344270"/>
          </a:xfrm>
          <a:prstGeom prst="rect">
            <a:avLst/>
          </a:prstGeom>
          <a:effectLst>
            <a:outerShdw blurRad="482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91869" y="857250"/>
            <a:ext cx="6858000" cy="5143500"/>
          </a:xfrm>
          <a:prstGeom prst="rect">
            <a:avLst/>
          </a:prstGeom>
          <a:effectLst>
            <a:outerShdw blurRad="4191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62946" y="3105834"/>
            <a:ext cx="3074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dobe Caslon Pro" charset="0"/>
                <a:ea typeface="Adobe Caslon Pro" charset="0"/>
                <a:cs typeface="Adobe Caslon Pro" charset="0"/>
              </a:rPr>
              <a:t>Rhoda Thomas</a:t>
            </a:r>
            <a:endParaRPr lang="en-US" sz="360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2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78" y="-220750"/>
            <a:ext cx="12208278" cy="70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9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044" y="841254"/>
            <a:ext cx="8961912" cy="4757961"/>
          </a:xfrm>
          <a:prstGeom prst="rect">
            <a:avLst/>
          </a:prstGeom>
          <a:ln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outerShdw blurRad="444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97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796546">
            <a:off x="3171996" y="7616932"/>
            <a:ext cx="8577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C00000"/>
                </a:solidFill>
                <a:latin typeface="Stencil" charset="0"/>
                <a:ea typeface="Stencil" charset="0"/>
                <a:cs typeface="Stencil" charset="0"/>
              </a:rPr>
              <a:t>PLACEHOLDER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5037" y="-3384313"/>
            <a:ext cx="24132937" cy="12294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700" y="1701800"/>
            <a:ext cx="297701" cy="517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9635" y="2381970"/>
            <a:ext cx="1665129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4B4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charset="0"/>
                <a:ea typeface="Adobe Caslon Pro" charset="0"/>
                <a:cs typeface="Adobe Caslon Pro" charset="0"/>
              </a:rPr>
              <a:t>SS Athenia</a:t>
            </a:r>
          </a:p>
        </p:txBody>
      </p:sp>
    </p:spTree>
    <p:extLst>
      <p:ext uri="{BB962C8B-B14F-4D97-AF65-F5344CB8AC3E}">
        <p14:creationId xmlns:p14="http://schemas.microsoft.com/office/powerpoint/2010/main" val="161876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7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57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98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9000"/>
            </a:schemeClr>
          </a:solidFill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61767"/>
            <a:ext cx="12192000" cy="97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8199"/>
            <a:ext cx="12218885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5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604" y="746742"/>
            <a:ext cx="662122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56394" y="5305529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dobe Caslon Pro" charset="0"/>
                <a:ea typeface="Adobe Caslon Pro" charset="0"/>
                <a:cs typeface="Adobe Caslon Pro" charset="0"/>
              </a:rPr>
              <a:t>The Athenia Story</a:t>
            </a:r>
          </a:p>
        </p:txBody>
      </p:sp>
    </p:spTree>
    <p:extLst>
      <p:ext uri="{BB962C8B-B14F-4D97-AF65-F5344CB8AC3E}">
        <p14:creationId xmlns:p14="http://schemas.microsoft.com/office/powerpoint/2010/main" val="116432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50" y="856742"/>
            <a:ext cx="6769100" cy="5144516"/>
          </a:xfrm>
          <a:prstGeom prst="rect">
            <a:avLst/>
          </a:prstGeom>
          <a:effectLst>
            <a:outerShdw blurRad="431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99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420" y="884419"/>
            <a:ext cx="50292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13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512" y="88900"/>
            <a:ext cx="4452642" cy="6680200"/>
          </a:xfrm>
          <a:prstGeom prst="rect">
            <a:avLst/>
          </a:prstGeom>
          <a:effectLst>
            <a:outerShdw blurRad="342900" dist="38100" dir="5400000" sx="104000" sy="104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93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293015"/>
            <a:ext cx="4445000" cy="627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93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6543" y="-2645228"/>
            <a:ext cx="15156401" cy="113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3.33333E-6 L -4.16667E-6 0.17268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6219"/>
            <a:ext cx="12192000" cy="7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243" y="-1980005"/>
            <a:ext cx="6835515" cy="10056849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04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20834"/>
            <a:ext cx="12192000" cy="91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1922" y="1"/>
            <a:ext cx="164939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150" y="0"/>
            <a:ext cx="82308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47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5859"/>
            <a:ext cx="12225287" cy="81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5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02" y="391355"/>
            <a:ext cx="7970624" cy="6045071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01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800100"/>
            <a:ext cx="9334500" cy="5257800"/>
          </a:xfrm>
          <a:prstGeom prst="rect">
            <a:avLst/>
          </a:prstGeom>
          <a:ln>
            <a:noFill/>
          </a:ln>
          <a:effectLst>
            <a:outerShdw blurRad="292100" dist="139700" dir="564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75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619124" y="906277"/>
            <a:ext cx="7066297" cy="4846320"/>
          </a:xfrm>
          <a:prstGeom prst="rect">
            <a:avLst/>
          </a:prstGeom>
          <a:ln>
            <a:noFill/>
          </a:ln>
          <a:effectLst>
            <a:outerShdw blurRad="292100" dist="139700" dir="5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55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0"/>
            <a:ext cx="4672013" cy="6858000"/>
          </a:xfrm>
          <a:prstGeom prst="rect">
            <a:avLst/>
          </a:prstGeom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53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0"/>
            <a:ext cx="4699981" cy="68580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6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90</Words>
  <Application>Microsoft Macintosh PowerPoint</Application>
  <PresentationFormat>Custom</PresentationFormat>
  <Paragraphs>30</Paragraphs>
  <Slides>47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Cumming</dc:creator>
  <cp:lastModifiedBy>Bill Hagan</cp:lastModifiedBy>
  <cp:revision>94</cp:revision>
  <dcterms:created xsi:type="dcterms:W3CDTF">2017-04-23T20:07:10Z</dcterms:created>
  <dcterms:modified xsi:type="dcterms:W3CDTF">2018-10-13T19:11:00Z</dcterms:modified>
</cp:coreProperties>
</file>