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4" r:id="rId5"/>
    <p:sldId id="261" r:id="rId6"/>
    <p:sldId id="262" r:id="rId7"/>
    <p:sldId id="263" r:id="rId8"/>
    <p:sldId id="259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64" d="100"/>
          <a:sy n="164" d="100"/>
        </p:scale>
        <p:origin x="-120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5C2D-918D-0C4E-A0E4-F4CB4C8C87C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7FB-7E1C-0C4E-8F1A-2348D84E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5C2D-918D-0C4E-A0E4-F4CB4C8C87C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7FB-7E1C-0C4E-8F1A-2348D84E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5C2D-918D-0C4E-A0E4-F4CB4C8C87C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7FB-7E1C-0C4E-8F1A-2348D84E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5C2D-918D-0C4E-A0E4-F4CB4C8C87C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7FB-7E1C-0C4E-8F1A-2348D84E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5C2D-918D-0C4E-A0E4-F4CB4C8C87C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7FB-7E1C-0C4E-8F1A-2348D84E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5C2D-918D-0C4E-A0E4-F4CB4C8C87CB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7FB-7E1C-0C4E-8F1A-2348D84E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5C2D-918D-0C4E-A0E4-F4CB4C8C87CB}" type="datetimeFigureOut">
              <a:rPr lang="en-US" smtClean="0"/>
              <a:t>1/8/19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7FB-7E1C-0C4E-8F1A-2348D84E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5C2D-918D-0C4E-A0E4-F4CB4C8C87CB}" type="datetimeFigureOut">
              <a:rPr lang="en-US" smtClean="0"/>
              <a:t>1/8/19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7FB-7E1C-0C4E-8F1A-2348D84E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5C2D-918D-0C4E-A0E4-F4CB4C8C87CB}" type="datetimeFigureOut">
              <a:rPr lang="en-US" smtClean="0"/>
              <a:t>1/8/19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7FB-7E1C-0C4E-8F1A-2348D84E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5C2D-918D-0C4E-A0E4-F4CB4C8C87CB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7FB-7E1C-0C4E-8F1A-2348D84E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5C2D-918D-0C4E-A0E4-F4CB4C8C87CB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457FB-7E1C-0C4E-8F1A-2348D84E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65C2D-918D-0C4E-A0E4-F4CB4C8C87CB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457FB-7E1C-0C4E-8F1A-2348D84E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4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9081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Ships of the</a:t>
            </a:r>
            <a:br>
              <a:rPr lang="en-US" sz="4800" dirty="0" smtClean="0"/>
            </a:br>
            <a:r>
              <a:rPr lang="en-US" sz="4800" dirty="0" smtClean="0"/>
              <a:t>San Diego Maritime Museum</a:t>
            </a:r>
            <a:br>
              <a:rPr lang="en-US" sz="4800" dirty="0" smtClean="0"/>
            </a:br>
            <a:r>
              <a:rPr lang="en-US" sz="4800" dirty="0" smtClean="0"/>
              <a:t>on Parade in the</a:t>
            </a:r>
            <a:br>
              <a:rPr lang="en-US" sz="4800" dirty="0" smtClean="0"/>
            </a:br>
            <a:r>
              <a:rPr lang="en-US" sz="4800" dirty="0" smtClean="0"/>
              <a:t>San Diego Harbor</a:t>
            </a:r>
            <a:br>
              <a:rPr lang="en-US" sz="4800" dirty="0" smtClean="0"/>
            </a:br>
            <a:r>
              <a:rPr lang="en-US" sz="4800" dirty="0" smtClean="0"/>
              <a:t>2018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2218"/>
            <a:ext cx="6400800" cy="1752600"/>
          </a:xfrm>
        </p:spPr>
        <p:txBody>
          <a:bodyPr/>
          <a:lstStyle/>
          <a:p>
            <a:r>
              <a:rPr lang="en-US" dirty="0" smtClean="0"/>
              <a:t>Photographs by</a:t>
            </a:r>
          </a:p>
          <a:p>
            <a:r>
              <a:rPr lang="en-US" dirty="0" smtClean="0"/>
              <a:t>Pete Lobner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8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xmlns:p14="http://schemas.microsoft.com/office/powerpoint/2010/main"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 (leading), Californian,</a:t>
            </a:r>
            <a:br>
              <a:rPr lang="en-US" dirty="0" smtClean="0"/>
            </a:br>
            <a:r>
              <a:rPr lang="en-US" dirty="0" smtClean="0"/>
              <a:t>San Salvador, Star of India</a:t>
            </a:r>
            <a:endParaRPr lang="en-US" dirty="0"/>
          </a:p>
        </p:txBody>
      </p:sp>
      <p:pic>
        <p:nvPicPr>
          <p:cNvPr id="3" name="Picture 2" descr="America Californian San Salvador Star of India with city lin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6" y="1540989"/>
            <a:ext cx="6830889" cy="512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xmlns:p14="http://schemas.microsoft.com/office/powerpoint/2010/main"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of India</a:t>
            </a:r>
            <a:endParaRPr lang="en-US" dirty="0"/>
          </a:p>
        </p:txBody>
      </p:sp>
      <p:pic>
        <p:nvPicPr>
          <p:cNvPr id="3" name="Picture 2" descr="Star of India with Aircraft Carrier in backgroun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59" y="1523086"/>
            <a:ext cx="6897883" cy="51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2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xmlns:p14="http://schemas.microsoft.com/office/powerpoint/2010/main"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</a:t>
            </a:r>
            <a:endParaRPr lang="en-US" dirty="0"/>
          </a:p>
        </p:txBody>
      </p:sp>
      <p:pic>
        <p:nvPicPr>
          <p:cNvPr id="3" name="Picture 2" descr="America cro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7" y="1571531"/>
            <a:ext cx="6977367" cy="51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0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xmlns:p14="http://schemas.microsoft.com/office/powerpoint/2010/main"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of India</a:t>
            </a:r>
            <a:endParaRPr lang="en-US" dirty="0"/>
          </a:p>
        </p:txBody>
      </p:sp>
      <p:pic>
        <p:nvPicPr>
          <p:cNvPr id="3" name="Picture 2" descr="Star of India and mor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43" y="1540877"/>
            <a:ext cx="7726515" cy="514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1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xmlns:p14="http://schemas.microsoft.com/office/powerpoint/2010/main"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Californian</a:t>
            </a:r>
            <a:endParaRPr lang="en-US" dirty="0"/>
          </a:p>
        </p:txBody>
      </p:sp>
      <p:pic>
        <p:nvPicPr>
          <p:cNvPr id="4" name="Picture 3" descr="Californian cro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80" y="1606307"/>
            <a:ext cx="6820440" cy="51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5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xmlns:p14="http://schemas.microsoft.com/office/powerpoint/2010/main"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Salvador</a:t>
            </a:r>
            <a:endParaRPr lang="en-US" dirty="0"/>
          </a:p>
        </p:txBody>
      </p:sp>
      <p:pic>
        <p:nvPicPr>
          <p:cNvPr id="3" name="Picture 2" descr="San Salvador crop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34" y="1566656"/>
            <a:ext cx="7501933" cy="49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xmlns:p14="http://schemas.microsoft.com/office/powerpoint/2010/main"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of India</a:t>
            </a:r>
            <a:endParaRPr lang="en-US" dirty="0"/>
          </a:p>
        </p:txBody>
      </p:sp>
      <p:pic>
        <p:nvPicPr>
          <p:cNvPr id="3" name="Picture 2" descr="Star of Indi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5" y="1530165"/>
            <a:ext cx="7571631" cy="516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xmlns:p14="http://schemas.microsoft.com/office/powerpoint/2010/main"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 (leading), Californian,</a:t>
            </a:r>
            <a:br>
              <a:rPr lang="en-US" dirty="0" smtClean="0"/>
            </a:br>
            <a:r>
              <a:rPr lang="en-US" dirty="0" smtClean="0"/>
              <a:t>San Salvador</a:t>
            </a:r>
            <a:endParaRPr lang="en-US" dirty="0"/>
          </a:p>
        </p:txBody>
      </p:sp>
      <p:pic>
        <p:nvPicPr>
          <p:cNvPr id="5" name="Picture 4" descr="America (leading), Californian and San Salvado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5416"/>
            <a:ext cx="9143703" cy="300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8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xmlns:p14="http://schemas.microsoft.com/office/powerpoint/2010/main" spd="med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34</Words>
  <Application>Microsoft Macintosh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Ships of the San Diego Maritime Museum on Parade in the San Diego Harbor 2018</vt:lpstr>
      <vt:lpstr>America (leading), Californian, San Salvador, Star of India</vt:lpstr>
      <vt:lpstr>Star of India</vt:lpstr>
      <vt:lpstr>America</vt:lpstr>
      <vt:lpstr>Star of India</vt:lpstr>
      <vt:lpstr>Californian</vt:lpstr>
      <vt:lpstr>San Salvador</vt:lpstr>
      <vt:lpstr>Star of India</vt:lpstr>
      <vt:lpstr>America (leading), Californian, San Salvador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Tall Ships of San Diego</dc:title>
  <dc:creator>Bill Hagan</dc:creator>
  <cp:lastModifiedBy>Bill Hagan</cp:lastModifiedBy>
  <cp:revision>7</cp:revision>
  <dcterms:created xsi:type="dcterms:W3CDTF">2019-01-06T18:11:20Z</dcterms:created>
  <dcterms:modified xsi:type="dcterms:W3CDTF">2019-01-09T05:39:56Z</dcterms:modified>
</cp:coreProperties>
</file>